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9" r:id="rId3"/>
    <p:sldId id="260" r:id="rId4"/>
    <p:sldId id="261" r:id="rId5"/>
    <p:sldId id="262" r:id="rId6"/>
    <p:sldId id="266" r:id="rId7"/>
    <p:sldId id="267" r:id="rId8"/>
    <p:sldId id="274" r:id="rId9"/>
    <p:sldId id="268" r:id="rId10"/>
    <p:sldId id="269" r:id="rId11"/>
    <p:sldId id="263" r:id="rId12"/>
    <p:sldId id="272" r:id="rId13"/>
    <p:sldId id="265" r:id="rId14"/>
    <p:sldId id="273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10B155-DA31-21B5-665C-EC81D321D29F}" v="28" dt="2023-02-02T21:26:38.100"/>
    <p1510:client id="{623DC725-8335-4F72-BC6B-379A8C9AD4A3}" v="1447" dt="2023-02-03T09:40:01.746"/>
    <p1510:client id="{864C21CD-7778-4C53-81DD-E33F3CBE2BFF}" v="674" dt="2023-02-02T21:37:19.344"/>
    <p1510:client id="{D9637924-4582-7847-8403-F9E999EB362A}" v="31" dt="2023-02-02T20:48:11.386"/>
    <p1510:client id="{F613686A-CF9E-4547-B47A-956D77B6ACF6}" v="201" dt="2023-02-02T09:53:27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e Huizing (18053580)" userId="S::18053580@student.hhs.nl::eb18b64a-584c-4743-b675-3ee7556555b5" providerId="AD" clId="Web-{4C10B155-DA31-21B5-665C-EC81D321D29F}"/>
    <pc:docChg chg="addSld modSld sldOrd">
      <pc:chgData name="Jesse Huizing (18053580)" userId="S::18053580@student.hhs.nl::eb18b64a-584c-4743-b675-3ee7556555b5" providerId="AD" clId="Web-{4C10B155-DA31-21B5-665C-EC81D321D29F}" dt="2023-02-02T21:26:38.100" v="37" actId="20577"/>
      <pc:docMkLst>
        <pc:docMk/>
      </pc:docMkLst>
      <pc:sldChg chg="addSp delSp modSp mod setBg">
        <pc:chgData name="Jesse Huizing (18053580)" userId="S::18053580@student.hhs.nl::eb18b64a-584c-4743-b675-3ee7556555b5" providerId="AD" clId="Web-{4C10B155-DA31-21B5-665C-EC81D321D29F}" dt="2023-02-02T21:24:15.111" v="21" actId="1076"/>
        <pc:sldMkLst>
          <pc:docMk/>
          <pc:sldMk cId="3735773566" sldId="263"/>
        </pc:sldMkLst>
        <pc:spChg chg="mod">
          <ac:chgData name="Jesse Huizing (18053580)" userId="S::18053580@student.hhs.nl::eb18b64a-584c-4743-b675-3ee7556555b5" providerId="AD" clId="Web-{4C10B155-DA31-21B5-665C-EC81D321D29F}" dt="2023-02-02T21:23:56.172" v="20"/>
          <ac:spMkLst>
            <pc:docMk/>
            <pc:sldMk cId="3735773566" sldId="263"/>
            <ac:spMk id="2" creationId="{92B95268-64F8-DA0E-3B35-81411459C258}"/>
          </ac:spMkLst>
        </pc:spChg>
        <pc:spChg chg="mod">
          <ac:chgData name="Jesse Huizing (18053580)" userId="S::18053580@student.hhs.nl::eb18b64a-584c-4743-b675-3ee7556555b5" providerId="AD" clId="Web-{4C10B155-DA31-21B5-665C-EC81D321D29F}" dt="2023-02-02T21:24:15.111" v="21" actId="1076"/>
          <ac:spMkLst>
            <pc:docMk/>
            <pc:sldMk cId="3735773566" sldId="263"/>
            <ac:spMk id="3" creationId="{0DA01C09-7CA3-23C9-C110-774F1D4C9262}"/>
          </ac:spMkLst>
        </pc:spChg>
        <pc:spChg chg="add del">
          <ac:chgData name="Jesse Huizing (18053580)" userId="S::18053580@student.hhs.nl::eb18b64a-584c-4743-b675-3ee7556555b5" providerId="AD" clId="Web-{4C10B155-DA31-21B5-665C-EC81D321D29F}" dt="2023-02-02T21:23:31.078" v="11"/>
          <ac:spMkLst>
            <pc:docMk/>
            <pc:sldMk cId="3735773566" sldId="263"/>
            <ac:spMk id="12" creationId="{385E1BDC-A9B0-4A87-82E3-F3187F69A802}"/>
          </ac:spMkLst>
        </pc:spChg>
        <pc:spChg chg="add del">
          <ac:chgData name="Jesse Huizing (18053580)" userId="S::18053580@student.hhs.nl::eb18b64a-584c-4743-b675-3ee7556555b5" providerId="AD" clId="Web-{4C10B155-DA31-21B5-665C-EC81D321D29F}" dt="2023-02-02T21:23:31.078" v="11"/>
          <ac:spMkLst>
            <pc:docMk/>
            <pc:sldMk cId="3735773566" sldId="263"/>
            <ac:spMk id="14" creationId="{0990C621-3B8B-4820-8328-D47EF7CE823C}"/>
          </ac:spMkLst>
        </pc:spChg>
        <pc:spChg chg="add del">
          <ac:chgData name="Jesse Huizing (18053580)" userId="S::18053580@student.hhs.nl::eb18b64a-584c-4743-b675-3ee7556555b5" providerId="AD" clId="Web-{4C10B155-DA31-21B5-665C-EC81D321D29F}" dt="2023-02-02T21:23:31.078" v="11"/>
          <ac:spMkLst>
            <pc:docMk/>
            <pc:sldMk cId="3735773566" sldId="263"/>
            <ac:spMk id="16" creationId="{C1A2385B-1D2A-4E17-84FA-6CB7F0AAE473}"/>
          </ac:spMkLst>
        </pc:spChg>
        <pc:spChg chg="add del">
          <ac:chgData name="Jesse Huizing (18053580)" userId="S::18053580@student.hhs.nl::eb18b64a-584c-4743-b675-3ee7556555b5" providerId="AD" clId="Web-{4C10B155-DA31-21B5-665C-EC81D321D29F}" dt="2023-02-02T21:23:31.078" v="11"/>
          <ac:spMkLst>
            <pc:docMk/>
            <pc:sldMk cId="3735773566" sldId="263"/>
            <ac:spMk id="17" creationId="{5E791F2F-79DB-4CC0-9FA1-001E3E91E8B7}"/>
          </ac:spMkLst>
        </pc:spChg>
        <pc:spChg chg="add del">
          <ac:chgData name="Jesse Huizing (18053580)" userId="S::18053580@student.hhs.nl::eb18b64a-584c-4743-b675-3ee7556555b5" providerId="AD" clId="Web-{4C10B155-DA31-21B5-665C-EC81D321D29F}" dt="2023-02-02T21:23:56.172" v="20"/>
          <ac:spMkLst>
            <pc:docMk/>
            <pc:sldMk cId="3735773566" sldId="263"/>
            <ac:spMk id="19" creationId="{352BEC0E-22F8-46D0-9632-375DB541B06C}"/>
          </ac:spMkLst>
        </pc:spChg>
        <pc:spChg chg="add del">
          <ac:chgData name="Jesse Huizing (18053580)" userId="S::18053580@student.hhs.nl::eb18b64a-584c-4743-b675-3ee7556555b5" providerId="AD" clId="Web-{4C10B155-DA31-21B5-665C-EC81D321D29F}" dt="2023-02-02T21:23:56.172" v="20"/>
          <ac:spMkLst>
            <pc:docMk/>
            <pc:sldMk cId="3735773566" sldId="263"/>
            <ac:spMk id="20" creationId="{3FCFB1DE-0B7E-48CC-BA90-B2AB0889F9D6}"/>
          </ac:spMkLst>
        </pc:spChg>
        <pc:spChg chg="add">
          <ac:chgData name="Jesse Huizing (18053580)" userId="S::18053580@student.hhs.nl::eb18b64a-584c-4743-b675-3ee7556555b5" providerId="AD" clId="Web-{4C10B155-DA31-21B5-665C-EC81D321D29F}" dt="2023-02-02T21:23:56.172" v="20"/>
          <ac:spMkLst>
            <pc:docMk/>
            <pc:sldMk cId="3735773566" sldId="263"/>
            <ac:spMk id="25" creationId="{5AAE9118-0436-4488-AC4A-C14DF6A7B6B1}"/>
          </ac:spMkLst>
        </pc:spChg>
        <pc:spChg chg="add">
          <ac:chgData name="Jesse Huizing (18053580)" userId="S::18053580@student.hhs.nl::eb18b64a-584c-4743-b675-3ee7556555b5" providerId="AD" clId="Web-{4C10B155-DA31-21B5-665C-EC81D321D29F}" dt="2023-02-02T21:23:56.172" v="20"/>
          <ac:spMkLst>
            <pc:docMk/>
            <pc:sldMk cId="3735773566" sldId="263"/>
            <ac:spMk id="27" creationId="{1B10F861-B8F1-49C7-BD58-EAB20CEE7F93}"/>
          </ac:spMkLst>
        </pc:spChg>
        <pc:spChg chg="add">
          <ac:chgData name="Jesse Huizing (18053580)" userId="S::18053580@student.hhs.nl::eb18b64a-584c-4743-b675-3ee7556555b5" providerId="AD" clId="Web-{4C10B155-DA31-21B5-665C-EC81D321D29F}" dt="2023-02-02T21:23:56.172" v="20"/>
          <ac:spMkLst>
            <pc:docMk/>
            <pc:sldMk cId="3735773566" sldId="263"/>
            <ac:spMk id="29" creationId="{61F6E425-22AB-4DA2-8FAC-58ADB58EF6C3}"/>
          </ac:spMkLst>
        </pc:spChg>
        <pc:picChg chg="mod ord">
          <ac:chgData name="Jesse Huizing (18053580)" userId="S::18053580@student.hhs.nl::eb18b64a-584c-4743-b675-3ee7556555b5" providerId="AD" clId="Web-{4C10B155-DA31-21B5-665C-EC81D321D29F}" dt="2023-02-02T21:23:56.172" v="20"/>
          <ac:picMkLst>
            <pc:docMk/>
            <pc:sldMk cId="3735773566" sldId="263"/>
            <ac:picMk id="4" creationId="{215BFBD6-B30E-7C60-452B-F8B597EE7581}"/>
          </ac:picMkLst>
        </pc:picChg>
        <pc:picChg chg="mod">
          <ac:chgData name="Jesse Huizing (18053580)" userId="S::18053580@student.hhs.nl::eb18b64a-584c-4743-b675-3ee7556555b5" providerId="AD" clId="Web-{4C10B155-DA31-21B5-665C-EC81D321D29F}" dt="2023-02-02T21:23:56.172" v="20"/>
          <ac:picMkLst>
            <pc:docMk/>
            <pc:sldMk cId="3735773566" sldId="263"/>
            <ac:picMk id="6" creationId="{155F2727-B349-3649-7863-CE92E7C0CF98}"/>
          </ac:picMkLst>
        </pc:picChg>
      </pc:sldChg>
      <pc:sldChg chg="addSp delSp modSp mod setBg">
        <pc:chgData name="Jesse Huizing (18053580)" userId="S::18053580@student.hhs.nl::eb18b64a-584c-4743-b675-3ee7556555b5" providerId="AD" clId="Web-{4C10B155-DA31-21B5-665C-EC81D321D29F}" dt="2023-02-02T21:26:38.100" v="37" actId="20577"/>
        <pc:sldMkLst>
          <pc:docMk/>
          <pc:sldMk cId="3624900897" sldId="265"/>
        </pc:sldMkLst>
        <pc:spChg chg="mod">
          <ac:chgData name="Jesse Huizing (18053580)" userId="S::18053580@student.hhs.nl::eb18b64a-584c-4743-b675-3ee7556555b5" providerId="AD" clId="Web-{4C10B155-DA31-21B5-665C-EC81D321D29F}" dt="2023-02-02T21:26:29.146" v="33"/>
          <ac:spMkLst>
            <pc:docMk/>
            <pc:sldMk cId="3624900897" sldId="265"/>
            <ac:spMk id="2" creationId="{B7331423-B503-B93C-E406-97655253250E}"/>
          </ac:spMkLst>
        </pc:spChg>
        <pc:spChg chg="mod">
          <ac:chgData name="Jesse Huizing (18053580)" userId="S::18053580@student.hhs.nl::eb18b64a-584c-4743-b675-3ee7556555b5" providerId="AD" clId="Web-{4C10B155-DA31-21B5-665C-EC81D321D29F}" dt="2023-02-02T21:26:38.100" v="37" actId="20577"/>
          <ac:spMkLst>
            <pc:docMk/>
            <pc:sldMk cId="3624900897" sldId="265"/>
            <ac:spMk id="3" creationId="{079D537D-F7FB-7F9F-DA15-B832D53E2513}"/>
          </ac:spMkLst>
        </pc:spChg>
        <pc:spChg chg="add del">
          <ac:chgData name="Jesse Huizing (18053580)" userId="S::18053580@student.hhs.nl::eb18b64a-584c-4743-b675-3ee7556555b5" providerId="AD" clId="Web-{4C10B155-DA31-21B5-665C-EC81D321D29F}" dt="2023-02-02T21:25:13.659" v="25"/>
          <ac:spMkLst>
            <pc:docMk/>
            <pc:sldMk cId="3624900897" sldId="265"/>
            <ac:spMk id="14" creationId="{CB6E2F43-29E9-49D9-91FC-E5FEFAAA70DE}"/>
          </ac:spMkLst>
        </pc:spChg>
        <pc:spChg chg="add del">
          <ac:chgData name="Jesse Huizing (18053580)" userId="S::18053580@student.hhs.nl::eb18b64a-584c-4743-b675-3ee7556555b5" providerId="AD" clId="Web-{4C10B155-DA31-21B5-665C-EC81D321D29F}" dt="2023-02-02T21:25:13.659" v="25"/>
          <ac:spMkLst>
            <pc:docMk/>
            <pc:sldMk cId="3624900897" sldId="265"/>
            <ac:spMk id="16" creationId="{3BA62E19-CD42-4C09-B825-844B4943D49D}"/>
          </ac:spMkLst>
        </pc:spChg>
        <pc:spChg chg="add del">
          <ac:chgData name="Jesse Huizing (18053580)" userId="S::18053580@student.hhs.nl::eb18b64a-584c-4743-b675-3ee7556555b5" providerId="AD" clId="Web-{4C10B155-DA31-21B5-665C-EC81D321D29F}" dt="2023-02-02T21:25:13.659" v="25"/>
          <ac:spMkLst>
            <pc:docMk/>
            <pc:sldMk cId="3624900897" sldId="265"/>
            <ac:spMk id="18" creationId="{8E63CC27-1C86-4653-8866-79C24C5C51FB}"/>
          </ac:spMkLst>
        </pc:spChg>
        <pc:spChg chg="add del">
          <ac:chgData name="Jesse Huizing (18053580)" userId="S::18053580@student.hhs.nl::eb18b64a-584c-4743-b675-3ee7556555b5" providerId="AD" clId="Web-{4C10B155-DA31-21B5-665C-EC81D321D29F}" dt="2023-02-02T21:25:47.567" v="29"/>
          <ac:spMkLst>
            <pc:docMk/>
            <pc:sldMk cId="3624900897" sldId="265"/>
            <ac:spMk id="20" creationId="{21ED5FCA-9564-42B4-9F52-2CCED8ED60CA}"/>
          </ac:spMkLst>
        </pc:spChg>
        <pc:spChg chg="add del">
          <ac:chgData name="Jesse Huizing (18053580)" userId="S::18053580@student.hhs.nl::eb18b64a-584c-4743-b675-3ee7556555b5" providerId="AD" clId="Web-{4C10B155-DA31-21B5-665C-EC81D321D29F}" dt="2023-02-02T21:25:47.567" v="29"/>
          <ac:spMkLst>
            <pc:docMk/>
            <pc:sldMk cId="3624900897" sldId="265"/>
            <ac:spMk id="21" creationId="{081E4A58-353D-44AE-B2FC-2A74E2E400F7}"/>
          </ac:spMkLst>
        </pc:spChg>
        <pc:spChg chg="add del">
          <ac:chgData name="Jesse Huizing (18053580)" userId="S::18053580@student.hhs.nl::eb18b64a-584c-4743-b675-3ee7556555b5" providerId="AD" clId="Web-{4C10B155-DA31-21B5-665C-EC81D321D29F}" dt="2023-02-02T21:26:04.833" v="30"/>
          <ac:spMkLst>
            <pc:docMk/>
            <pc:sldMk cId="3624900897" sldId="265"/>
            <ac:spMk id="23" creationId="{257363FD-7E77-4145-9483-331A807ADF0E}"/>
          </ac:spMkLst>
        </pc:spChg>
        <pc:spChg chg="add del">
          <ac:chgData name="Jesse Huizing (18053580)" userId="S::18053580@student.hhs.nl::eb18b64a-584c-4743-b675-3ee7556555b5" providerId="AD" clId="Web-{4C10B155-DA31-21B5-665C-EC81D321D29F}" dt="2023-02-02T21:26:29.146" v="33"/>
          <ac:spMkLst>
            <pc:docMk/>
            <pc:sldMk cId="3624900897" sldId="265"/>
            <ac:spMk id="25" creationId="{B50AB553-2A96-4A92-96F2-93548E096954}"/>
          </ac:spMkLst>
        </pc:spChg>
        <pc:spChg chg="add del">
          <ac:chgData name="Jesse Huizing (18053580)" userId="S::18053580@student.hhs.nl::eb18b64a-584c-4743-b675-3ee7556555b5" providerId="AD" clId="Web-{4C10B155-DA31-21B5-665C-EC81D321D29F}" dt="2023-02-02T21:25:36.285" v="28"/>
          <ac:spMkLst>
            <pc:docMk/>
            <pc:sldMk cId="3624900897" sldId="265"/>
            <ac:spMk id="26" creationId="{D3E17859-C5F0-476F-A082-A4CB8841DB24}"/>
          </ac:spMkLst>
        </pc:spChg>
        <pc:spChg chg="add">
          <ac:chgData name="Jesse Huizing (18053580)" userId="S::18053580@student.hhs.nl::eb18b64a-584c-4743-b675-3ee7556555b5" providerId="AD" clId="Web-{4C10B155-DA31-21B5-665C-EC81D321D29F}" dt="2023-02-02T21:26:29.146" v="33"/>
          <ac:spMkLst>
            <pc:docMk/>
            <pc:sldMk cId="3624900897" sldId="265"/>
            <ac:spMk id="27" creationId="{2B566528-1B12-4246-9431-5C2D7D081168}"/>
          </ac:spMkLst>
        </pc:spChg>
        <pc:spChg chg="add del">
          <ac:chgData name="Jesse Huizing (18053580)" userId="S::18053580@student.hhs.nl::eb18b64a-584c-4743-b675-3ee7556555b5" providerId="AD" clId="Web-{4C10B155-DA31-21B5-665C-EC81D321D29F}" dt="2023-02-02T21:25:36.285" v="28"/>
          <ac:spMkLst>
            <pc:docMk/>
            <pc:sldMk cId="3624900897" sldId="265"/>
            <ac:spMk id="28" creationId="{70BEB1E7-2F88-40BC-B73D-42E5B6F80BFC}"/>
          </ac:spMkLst>
        </pc:spChg>
        <pc:spChg chg="add del">
          <ac:chgData name="Jesse Huizing (18053580)" userId="S::18053580@student.hhs.nl::eb18b64a-584c-4743-b675-3ee7556555b5" providerId="AD" clId="Web-{4C10B155-DA31-21B5-665C-EC81D321D29F}" dt="2023-02-02T21:25:36.285" v="28"/>
          <ac:spMkLst>
            <pc:docMk/>
            <pc:sldMk cId="3624900897" sldId="265"/>
            <ac:spMk id="30" creationId="{A7B99495-F43F-4D80-A44F-2CB4764EB90B}"/>
          </ac:spMkLst>
        </pc:spChg>
        <pc:spChg chg="add">
          <ac:chgData name="Jesse Huizing (18053580)" userId="S::18053580@student.hhs.nl::eb18b64a-584c-4743-b675-3ee7556555b5" providerId="AD" clId="Web-{4C10B155-DA31-21B5-665C-EC81D321D29F}" dt="2023-02-02T21:26:29.146" v="33"/>
          <ac:spMkLst>
            <pc:docMk/>
            <pc:sldMk cId="3624900897" sldId="265"/>
            <ac:spMk id="32" creationId="{2E80C965-DB6D-4F81-9E9E-B027384D0BD6}"/>
          </ac:spMkLst>
        </pc:spChg>
        <pc:spChg chg="add">
          <ac:chgData name="Jesse Huizing (18053580)" userId="S::18053580@student.hhs.nl::eb18b64a-584c-4743-b675-3ee7556555b5" providerId="AD" clId="Web-{4C10B155-DA31-21B5-665C-EC81D321D29F}" dt="2023-02-02T21:26:29.146" v="33"/>
          <ac:spMkLst>
            <pc:docMk/>
            <pc:sldMk cId="3624900897" sldId="265"/>
            <ac:spMk id="34" creationId="{A580F890-B085-4E95-96AA-55AEBEC5CE6E}"/>
          </ac:spMkLst>
        </pc:spChg>
        <pc:spChg chg="add">
          <ac:chgData name="Jesse Huizing (18053580)" userId="S::18053580@student.hhs.nl::eb18b64a-584c-4743-b675-3ee7556555b5" providerId="AD" clId="Web-{4C10B155-DA31-21B5-665C-EC81D321D29F}" dt="2023-02-02T21:26:29.146" v="33"/>
          <ac:spMkLst>
            <pc:docMk/>
            <pc:sldMk cId="3624900897" sldId="265"/>
            <ac:spMk id="36" creationId="{D3F51FEB-38FB-4F6C-9F7B-2F2AFAB65463}"/>
          </ac:spMkLst>
        </pc:spChg>
        <pc:spChg chg="add">
          <ac:chgData name="Jesse Huizing (18053580)" userId="S::18053580@student.hhs.nl::eb18b64a-584c-4743-b675-3ee7556555b5" providerId="AD" clId="Web-{4C10B155-DA31-21B5-665C-EC81D321D29F}" dt="2023-02-02T21:26:29.146" v="33"/>
          <ac:spMkLst>
            <pc:docMk/>
            <pc:sldMk cId="3624900897" sldId="265"/>
            <ac:spMk id="38" creationId="{1E547BA6-BAE0-43BB-A7CA-60F69CE252F0}"/>
          </ac:spMkLst>
        </pc:spChg>
        <pc:picChg chg="add mod ord">
          <ac:chgData name="Jesse Huizing (18053580)" userId="S::18053580@student.hhs.nl::eb18b64a-584c-4743-b675-3ee7556555b5" providerId="AD" clId="Web-{4C10B155-DA31-21B5-665C-EC81D321D29F}" dt="2023-02-02T21:26:29.146" v="33"/>
          <ac:picMkLst>
            <pc:docMk/>
            <pc:sldMk cId="3624900897" sldId="265"/>
            <ac:picMk id="5" creationId="{F996E225-63ED-ACBA-AA06-3B333030E574}"/>
          </ac:picMkLst>
        </pc:picChg>
        <pc:cxnChg chg="add del">
          <ac:chgData name="Jesse Huizing (18053580)" userId="S::18053580@student.hhs.nl::eb18b64a-584c-4743-b675-3ee7556555b5" providerId="AD" clId="Web-{4C10B155-DA31-21B5-665C-EC81D321D29F}" dt="2023-02-02T21:25:13.675" v="26"/>
          <ac:cxnSpMkLst>
            <pc:docMk/>
            <pc:sldMk cId="3624900897" sldId="265"/>
            <ac:cxnSpMk id="9" creationId="{A7F400EE-A8A5-48AF-B4D6-291B52C6F0B0}"/>
          </ac:cxnSpMkLst>
        </pc:cxnChg>
      </pc:sldChg>
      <pc:sldChg chg="addSp delSp modSp mod setBg">
        <pc:chgData name="Jesse Huizing (18053580)" userId="S::18053580@student.hhs.nl::eb18b64a-584c-4743-b675-3ee7556555b5" providerId="AD" clId="Web-{4C10B155-DA31-21B5-665C-EC81D321D29F}" dt="2023-02-02T21:23:17.687" v="9" actId="14100"/>
        <pc:sldMkLst>
          <pc:docMk/>
          <pc:sldMk cId="4004564538" sldId="269"/>
        </pc:sldMkLst>
        <pc:spChg chg="mod">
          <ac:chgData name="Jesse Huizing (18053580)" userId="S::18053580@student.hhs.nl::eb18b64a-584c-4743-b675-3ee7556555b5" providerId="AD" clId="Web-{4C10B155-DA31-21B5-665C-EC81D321D29F}" dt="2023-02-02T21:22:56.514" v="2"/>
          <ac:spMkLst>
            <pc:docMk/>
            <pc:sldMk cId="4004564538" sldId="269"/>
            <ac:spMk id="2" creationId="{84CFBC6A-EC07-6D1A-DFAF-51AF241C6FFE}"/>
          </ac:spMkLst>
        </pc:spChg>
        <pc:spChg chg="mod">
          <ac:chgData name="Jesse Huizing (18053580)" userId="S::18053580@student.hhs.nl::eb18b64a-584c-4743-b675-3ee7556555b5" providerId="AD" clId="Web-{4C10B155-DA31-21B5-665C-EC81D321D29F}" dt="2023-02-02T21:22:56.514" v="2"/>
          <ac:spMkLst>
            <pc:docMk/>
            <pc:sldMk cId="4004564538" sldId="269"/>
            <ac:spMk id="3" creationId="{ADF0F3C3-9C59-2095-CEFA-0052C7DF98B6}"/>
          </ac:spMkLst>
        </pc:spChg>
        <pc:spChg chg="add del">
          <ac:chgData name="Jesse Huizing (18053580)" userId="S::18053580@student.hhs.nl::eb18b64a-584c-4743-b675-3ee7556555b5" providerId="AD" clId="Web-{4C10B155-DA31-21B5-665C-EC81D321D29F}" dt="2023-02-02T21:22:56.499" v="1"/>
          <ac:spMkLst>
            <pc:docMk/>
            <pc:sldMk cId="4004564538" sldId="269"/>
            <ac:spMk id="18" creationId="{26FF42C2-EA15-4154-B242-E98E88CED99C}"/>
          </ac:spMkLst>
        </pc:spChg>
        <pc:spChg chg="add del">
          <ac:chgData name="Jesse Huizing (18053580)" userId="S::18053580@student.hhs.nl::eb18b64a-584c-4743-b675-3ee7556555b5" providerId="AD" clId="Web-{4C10B155-DA31-21B5-665C-EC81D321D29F}" dt="2023-02-02T21:22:56.499" v="1"/>
          <ac:spMkLst>
            <pc:docMk/>
            <pc:sldMk cId="4004564538" sldId="269"/>
            <ac:spMk id="20" creationId="{D79DE9F7-28C4-4856-BA57-D696E124C137}"/>
          </ac:spMkLst>
        </pc:spChg>
        <pc:spChg chg="add del">
          <ac:chgData name="Jesse Huizing (18053580)" userId="S::18053580@student.hhs.nl::eb18b64a-584c-4743-b675-3ee7556555b5" providerId="AD" clId="Web-{4C10B155-DA31-21B5-665C-EC81D321D29F}" dt="2023-02-02T21:22:56.499" v="1"/>
          <ac:spMkLst>
            <pc:docMk/>
            <pc:sldMk cId="4004564538" sldId="269"/>
            <ac:spMk id="22" creationId="{E1F9ED9C-121B-44C6-A308-5824769C40D5}"/>
          </ac:spMkLst>
        </pc:spChg>
        <pc:spChg chg="add del">
          <ac:chgData name="Jesse Huizing (18053580)" userId="S::18053580@student.hhs.nl::eb18b64a-584c-4743-b675-3ee7556555b5" providerId="AD" clId="Web-{4C10B155-DA31-21B5-665C-EC81D321D29F}" dt="2023-02-02T21:22:56.499" v="1"/>
          <ac:spMkLst>
            <pc:docMk/>
            <pc:sldMk cId="4004564538" sldId="269"/>
            <ac:spMk id="24" creationId="{4A5F8185-F27B-4E99-A06C-007336FE3F2D}"/>
          </ac:spMkLst>
        </pc:spChg>
        <pc:spChg chg="add">
          <ac:chgData name="Jesse Huizing (18053580)" userId="S::18053580@student.hhs.nl::eb18b64a-584c-4743-b675-3ee7556555b5" providerId="AD" clId="Web-{4C10B155-DA31-21B5-665C-EC81D321D29F}" dt="2023-02-02T21:22:56.514" v="2"/>
          <ac:spMkLst>
            <pc:docMk/>
            <pc:sldMk cId="4004564538" sldId="269"/>
            <ac:spMk id="26" creationId="{D75A5B51-0925-4835-8511-A0DD17EAA97C}"/>
          </ac:spMkLst>
        </pc:spChg>
        <pc:spChg chg="add">
          <ac:chgData name="Jesse Huizing (18053580)" userId="S::18053580@student.hhs.nl::eb18b64a-584c-4743-b675-3ee7556555b5" providerId="AD" clId="Web-{4C10B155-DA31-21B5-665C-EC81D321D29F}" dt="2023-02-02T21:22:56.514" v="2"/>
          <ac:spMkLst>
            <pc:docMk/>
            <pc:sldMk cId="4004564538" sldId="269"/>
            <ac:spMk id="27" creationId="{5CDFD20D-8E4F-4E3A-AF87-93F23E0DBFB3}"/>
          </ac:spMkLst>
        </pc:spChg>
        <pc:picChg chg="mod ord">
          <ac:chgData name="Jesse Huizing (18053580)" userId="S::18053580@student.hhs.nl::eb18b64a-584c-4743-b675-3ee7556555b5" providerId="AD" clId="Web-{4C10B155-DA31-21B5-665C-EC81D321D29F}" dt="2023-02-02T21:23:06.124" v="4" actId="14100"/>
          <ac:picMkLst>
            <pc:docMk/>
            <pc:sldMk cId="4004564538" sldId="269"/>
            <ac:picMk id="9" creationId="{205EA99D-3D20-F5C4-A859-41FA282E0027}"/>
          </ac:picMkLst>
        </pc:picChg>
        <pc:picChg chg="mod ord">
          <ac:chgData name="Jesse Huizing (18053580)" userId="S::18053580@student.hhs.nl::eb18b64a-584c-4743-b675-3ee7556555b5" providerId="AD" clId="Web-{4C10B155-DA31-21B5-665C-EC81D321D29F}" dt="2023-02-02T21:23:17.687" v="9" actId="14100"/>
          <ac:picMkLst>
            <pc:docMk/>
            <pc:sldMk cId="4004564538" sldId="269"/>
            <ac:picMk id="11" creationId="{4B0B6E51-8D04-9B7E-72D8-9D93C2D9D4D9}"/>
          </ac:picMkLst>
        </pc:picChg>
        <pc:picChg chg="mod">
          <ac:chgData name="Jesse Huizing (18053580)" userId="S::18053580@student.hhs.nl::eb18b64a-584c-4743-b675-3ee7556555b5" providerId="AD" clId="Web-{4C10B155-DA31-21B5-665C-EC81D321D29F}" dt="2023-02-02T21:23:08.718" v="5" actId="1076"/>
          <ac:picMkLst>
            <pc:docMk/>
            <pc:sldMk cId="4004564538" sldId="269"/>
            <ac:picMk id="13" creationId="{6F121B9F-56CB-FB6C-BD00-6ECDF299D2B3}"/>
          </ac:picMkLst>
        </pc:picChg>
      </pc:sldChg>
      <pc:sldChg chg="addSp modSp mod setBg">
        <pc:chgData name="Jesse Huizing (18053580)" userId="S::18053580@student.hhs.nl::eb18b64a-584c-4743-b675-3ee7556555b5" providerId="AD" clId="Web-{4C10B155-DA31-21B5-665C-EC81D321D29F}" dt="2023-02-02T21:24:24.423" v="22"/>
        <pc:sldMkLst>
          <pc:docMk/>
          <pc:sldMk cId="3399937484" sldId="272"/>
        </pc:sldMkLst>
        <pc:spChg chg="mod">
          <ac:chgData name="Jesse Huizing (18053580)" userId="S::18053580@student.hhs.nl::eb18b64a-584c-4743-b675-3ee7556555b5" providerId="AD" clId="Web-{4C10B155-DA31-21B5-665C-EC81D321D29F}" dt="2023-02-02T21:24:24.423" v="22"/>
          <ac:spMkLst>
            <pc:docMk/>
            <pc:sldMk cId="3399937484" sldId="272"/>
            <ac:spMk id="2" creationId="{92B95268-64F8-DA0E-3B35-81411459C258}"/>
          </ac:spMkLst>
        </pc:spChg>
        <pc:spChg chg="mod ord">
          <ac:chgData name="Jesse Huizing (18053580)" userId="S::18053580@student.hhs.nl::eb18b64a-584c-4743-b675-3ee7556555b5" providerId="AD" clId="Web-{4C10B155-DA31-21B5-665C-EC81D321D29F}" dt="2023-02-02T21:24:24.423" v="22"/>
          <ac:spMkLst>
            <pc:docMk/>
            <pc:sldMk cId="3399937484" sldId="272"/>
            <ac:spMk id="3" creationId="{0DA01C09-7CA3-23C9-C110-774F1D4C9262}"/>
          </ac:spMkLst>
        </pc:spChg>
        <pc:spChg chg="add">
          <ac:chgData name="Jesse Huizing (18053580)" userId="S::18053580@student.hhs.nl::eb18b64a-584c-4743-b675-3ee7556555b5" providerId="AD" clId="Web-{4C10B155-DA31-21B5-665C-EC81D321D29F}" dt="2023-02-02T21:24:24.423" v="22"/>
          <ac:spMkLst>
            <pc:docMk/>
            <pc:sldMk cId="3399937484" sldId="272"/>
            <ac:spMk id="10" creationId="{2EB492CD-616E-47F8-933B-5E2D952A0593}"/>
          </ac:spMkLst>
        </pc:spChg>
        <pc:spChg chg="add">
          <ac:chgData name="Jesse Huizing (18053580)" userId="S::18053580@student.hhs.nl::eb18b64a-584c-4743-b675-3ee7556555b5" providerId="AD" clId="Web-{4C10B155-DA31-21B5-665C-EC81D321D29F}" dt="2023-02-02T21:24:24.423" v="22"/>
          <ac:spMkLst>
            <pc:docMk/>
            <pc:sldMk cId="3399937484" sldId="272"/>
            <ac:spMk id="12" creationId="{59383CF9-23B5-4335-9B21-1791C4CF1C75}"/>
          </ac:spMkLst>
        </pc:spChg>
        <pc:spChg chg="add">
          <ac:chgData name="Jesse Huizing (18053580)" userId="S::18053580@student.hhs.nl::eb18b64a-584c-4743-b675-3ee7556555b5" providerId="AD" clId="Web-{4C10B155-DA31-21B5-665C-EC81D321D29F}" dt="2023-02-02T21:24:24.423" v="22"/>
          <ac:spMkLst>
            <pc:docMk/>
            <pc:sldMk cId="3399937484" sldId="272"/>
            <ac:spMk id="14" creationId="{0007FE00-9498-4706-B255-6437B0252C02}"/>
          </ac:spMkLst>
        </pc:spChg>
        <pc:picChg chg="mod">
          <ac:chgData name="Jesse Huizing (18053580)" userId="S::18053580@student.hhs.nl::eb18b64a-584c-4743-b675-3ee7556555b5" providerId="AD" clId="Web-{4C10B155-DA31-21B5-665C-EC81D321D29F}" dt="2023-02-02T21:24:24.423" v="22"/>
          <ac:picMkLst>
            <pc:docMk/>
            <pc:sldMk cId="3399937484" sldId="272"/>
            <ac:picMk id="5" creationId="{3A974573-2A27-416C-1389-D84456143745}"/>
          </ac:picMkLst>
        </pc:picChg>
      </pc:sldChg>
      <pc:sldChg chg="add ord replId">
        <pc:chgData name="Jesse Huizing (18053580)" userId="S::18053580@student.hhs.nl::eb18b64a-584c-4743-b675-3ee7556555b5" providerId="AD" clId="Web-{4C10B155-DA31-21B5-665C-EC81D321D29F}" dt="2023-02-02T21:26:22.396" v="32"/>
        <pc:sldMkLst>
          <pc:docMk/>
          <pc:sldMk cId="1048451945" sldId="273"/>
        </pc:sldMkLst>
      </pc:sldChg>
    </pc:docChg>
  </pc:docChgLst>
  <pc:docChgLst>
    <pc:chgData name="Richal Rambaran" userId="d31044ec-b01b-4c72-bdde-16e501350fac" providerId="ADAL" clId="{623DC725-8335-4F72-BC6B-379A8C9AD4A3}"/>
    <pc:docChg chg="undo redo custSel addSld delSld modSld">
      <pc:chgData name="Richal Rambaran" userId="d31044ec-b01b-4c72-bdde-16e501350fac" providerId="ADAL" clId="{623DC725-8335-4F72-BC6B-379A8C9AD4A3}" dt="2023-02-03T09:40:01.746" v="1573" actId="20577"/>
      <pc:docMkLst>
        <pc:docMk/>
      </pc:docMkLst>
      <pc:sldChg chg="modSp mod">
        <pc:chgData name="Richal Rambaran" userId="d31044ec-b01b-4c72-bdde-16e501350fac" providerId="ADAL" clId="{623DC725-8335-4F72-BC6B-379A8C9AD4A3}" dt="2023-02-02T19:06:48.437" v="117" actId="113"/>
        <pc:sldMkLst>
          <pc:docMk/>
          <pc:sldMk cId="2874624943" sldId="259"/>
        </pc:sldMkLst>
        <pc:spChg chg="mod">
          <ac:chgData name="Richal Rambaran" userId="d31044ec-b01b-4c72-bdde-16e501350fac" providerId="ADAL" clId="{623DC725-8335-4F72-BC6B-379A8C9AD4A3}" dt="2023-02-02T19:06:48.437" v="117" actId="113"/>
          <ac:spMkLst>
            <pc:docMk/>
            <pc:sldMk cId="2874624943" sldId="259"/>
            <ac:spMk id="2" creationId="{D709DAAC-B8FF-8E11-588D-E7BAA5EA0D42}"/>
          </ac:spMkLst>
        </pc:spChg>
      </pc:sldChg>
      <pc:sldChg chg="modSp mod">
        <pc:chgData name="Richal Rambaran" userId="d31044ec-b01b-4c72-bdde-16e501350fac" providerId="ADAL" clId="{623DC725-8335-4F72-BC6B-379A8C9AD4A3}" dt="2023-02-02T19:06:36.647" v="113" actId="1076"/>
        <pc:sldMkLst>
          <pc:docMk/>
          <pc:sldMk cId="399803916" sldId="260"/>
        </pc:sldMkLst>
        <pc:spChg chg="mod">
          <ac:chgData name="Richal Rambaran" userId="d31044ec-b01b-4c72-bdde-16e501350fac" providerId="ADAL" clId="{623DC725-8335-4F72-BC6B-379A8C9AD4A3}" dt="2023-02-02T19:06:36.647" v="113" actId="1076"/>
          <ac:spMkLst>
            <pc:docMk/>
            <pc:sldMk cId="399803916" sldId="260"/>
            <ac:spMk id="3" creationId="{ADD40C25-6ECD-7829-CC65-817861B3EAE2}"/>
          </ac:spMkLst>
        </pc:spChg>
      </pc:sldChg>
      <pc:sldChg chg="addSp delSp modSp mod">
        <pc:chgData name="Richal Rambaran" userId="d31044ec-b01b-4c72-bdde-16e501350fac" providerId="ADAL" clId="{623DC725-8335-4F72-BC6B-379A8C9AD4A3}" dt="2023-02-02T19:42:36.328" v="1405" actId="14100"/>
        <pc:sldMkLst>
          <pc:docMk/>
          <pc:sldMk cId="1350688661" sldId="261"/>
        </pc:sldMkLst>
        <pc:spChg chg="mod">
          <ac:chgData name="Richal Rambaran" userId="d31044ec-b01b-4c72-bdde-16e501350fac" providerId="ADAL" clId="{623DC725-8335-4F72-BC6B-379A8C9AD4A3}" dt="2023-02-02T19:42:36.328" v="1405" actId="14100"/>
          <ac:spMkLst>
            <pc:docMk/>
            <pc:sldMk cId="1350688661" sldId="261"/>
            <ac:spMk id="2" creationId="{42D183CA-7B03-B0A1-8282-D77BEA7ED217}"/>
          </ac:spMkLst>
        </pc:spChg>
        <pc:spChg chg="mod">
          <ac:chgData name="Richal Rambaran" userId="d31044ec-b01b-4c72-bdde-16e501350fac" providerId="ADAL" clId="{623DC725-8335-4F72-BC6B-379A8C9AD4A3}" dt="2023-02-02T19:41:27.527" v="1388" actId="26606"/>
          <ac:spMkLst>
            <pc:docMk/>
            <pc:sldMk cId="1350688661" sldId="261"/>
            <ac:spMk id="3" creationId="{A7CD52DD-4BE5-91A2-522F-9E9415E3EEC0}"/>
          </ac:spMkLst>
        </pc:spChg>
        <pc:spChg chg="add del">
          <ac:chgData name="Richal Rambaran" userId="d31044ec-b01b-4c72-bdde-16e501350fac" providerId="ADAL" clId="{623DC725-8335-4F72-BC6B-379A8C9AD4A3}" dt="2023-02-02T19:41:27.527" v="1388" actId="26606"/>
          <ac:spMkLst>
            <pc:docMk/>
            <pc:sldMk cId="1350688661" sldId="261"/>
            <ac:spMk id="9" creationId="{F13C74B1-5B17-4795-BED0-7140497B445A}"/>
          </ac:spMkLst>
        </pc:spChg>
        <pc:spChg chg="add del">
          <ac:chgData name="Richal Rambaran" userId="d31044ec-b01b-4c72-bdde-16e501350fac" providerId="ADAL" clId="{623DC725-8335-4F72-BC6B-379A8C9AD4A3}" dt="2023-02-02T19:41:27.527" v="1388" actId="26606"/>
          <ac:spMkLst>
            <pc:docMk/>
            <pc:sldMk cId="1350688661" sldId="261"/>
            <ac:spMk id="11" creationId="{D4974D33-8DC5-464E-8C6D-BE58F0669C17}"/>
          </ac:spMkLst>
        </pc:spChg>
        <pc:spChg chg="add del">
          <ac:chgData name="Richal Rambaran" userId="d31044ec-b01b-4c72-bdde-16e501350fac" providerId="ADAL" clId="{623DC725-8335-4F72-BC6B-379A8C9AD4A3}" dt="2023-02-02T19:41:27.521" v="1387" actId="26606"/>
          <ac:spMkLst>
            <pc:docMk/>
            <pc:sldMk cId="1350688661" sldId="261"/>
            <ac:spMk id="16" creationId="{5E39A796-BE83-48B1-B33F-35C4A32AAB57}"/>
          </ac:spMkLst>
        </pc:spChg>
        <pc:spChg chg="add del">
          <ac:chgData name="Richal Rambaran" userId="d31044ec-b01b-4c72-bdde-16e501350fac" providerId="ADAL" clId="{623DC725-8335-4F72-BC6B-379A8C9AD4A3}" dt="2023-02-02T19:41:27.521" v="1387" actId="26606"/>
          <ac:spMkLst>
            <pc:docMk/>
            <pc:sldMk cId="1350688661" sldId="261"/>
            <ac:spMk id="18" creationId="{72F84B47-E267-4194-8194-831DB7B5547F}"/>
          </ac:spMkLst>
        </pc:spChg>
        <pc:spChg chg="add">
          <ac:chgData name="Richal Rambaran" userId="d31044ec-b01b-4c72-bdde-16e501350fac" providerId="ADAL" clId="{623DC725-8335-4F72-BC6B-379A8C9AD4A3}" dt="2023-02-02T19:41:27.527" v="1388" actId="26606"/>
          <ac:spMkLst>
            <pc:docMk/>
            <pc:sldMk cId="1350688661" sldId="261"/>
            <ac:spMk id="20" creationId="{F13C74B1-5B17-4795-BED0-7140497B445A}"/>
          </ac:spMkLst>
        </pc:spChg>
        <pc:spChg chg="add">
          <ac:chgData name="Richal Rambaran" userId="d31044ec-b01b-4c72-bdde-16e501350fac" providerId="ADAL" clId="{623DC725-8335-4F72-BC6B-379A8C9AD4A3}" dt="2023-02-02T19:41:27.527" v="1388" actId="26606"/>
          <ac:spMkLst>
            <pc:docMk/>
            <pc:sldMk cId="1350688661" sldId="261"/>
            <ac:spMk id="21" creationId="{D4974D33-8DC5-464E-8C6D-BE58F0669C17}"/>
          </ac:spMkLst>
        </pc:spChg>
        <pc:picChg chg="add del mod ord">
          <ac:chgData name="Richal Rambaran" userId="d31044ec-b01b-4c72-bdde-16e501350fac" providerId="ADAL" clId="{623DC725-8335-4F72-BC6B-379A8C9AD4A3}" dt="2023-02-02T19:42:07.466" v="1397" actId="478"/>
          <ac:picMkLst>
            <pc:docMk/>
            <pc:sldMk cId="1350688661" sldId="261"/>
            <ac:picMk id="4" creationId="{6FDAFC49-6EC3-BDEE-C69D-AD259CAD6627}"/>
          </ac:picMkLst>
        </pc:picChg>
        <pc:picChg chg="add del mod">
          <ac:chgData name="Richal Rambaran" userId="d31044ec-b01b-4c72-bdde-16e501350fac" providerId="ADAL" clId="{623DC725-8335-4F72-BC6B-379A8C9AD4A3}" dt="2023-02-02T19:41:14.919" v="1385" actId="478"/>
          <ac:picMkLst>
            <pc:docMk/>
            <pc:sldMk cId="1350688661" sldId="261"/>
            <ac:picMk id="5" creationId="{D2931549-5634-07DE-164C-48B827488DF7}"/>
          </ac:picMkLst>
        </pc:picChg>
        <pc:picChg chg="add del mod">
          <ac:chgData name="Richal Rambaran" userId="d31044ec-b01b-4c72-bdde-16e501350fac" providerId="ADAL" clId="{623DC725-8335-4F72-BC6B-379A8C9AD4A3}" dt="2023-02-02T19:42:12.524" v="1400" actId="478"/>
          <ac:picMkLst>
            <pc:docMk/>
            <pc:sldMk cId="1350688661" sldId="261"/>
            <ac:picMk id="7" creationId="{AA4CFCE1-909F-9A8B-62C1-D925F065B3D0}"/>
          </ac:picMkLst>
        </pc:picChg>
      </pc:sldChg>
      <pc:sldChg chg="modSp mod">
        <pc:chgData name="Richal Rambaran" userId="d31044ec-b01b-4c72-bdde-16e501350fac" providerId="ADAL" clId="{623DC725-8335-4F72-BC6B-379A8C9AD4A3}" dt="2023-02-02T19:42:41.315" v="1406" actId="14100"/>
        <pc:sldMkLst>
          <pc:docMk/>
          <pc:sldMk cId="310348873" sldId="262"/>
        </pc:sldMkLst>
        <pc:spChg chg="mod">
          <ac:chgData name="Richal Rambaran" userId="d31044ec-b01b-4c72-bdde-16e501350fac" providerId="ADAL" clId="{623DC725-8335-4F72-BC6B-379A8C9AD4A3}" dt="2023-02-02T19:42:41.315" v="1406" actId="14100"/>
          <ac:spMkLst>
            <pc:docMk/>
            <pc:sldMk cId="310348873" sldId="262"/>
            <ac:spMk id="2" creationId="{4AB77328-7D79-4164-22C1-14589D43D934}"/>
          </ac:spMkLst>
        </pc:spChg>
        <pc:spChg chg="mod">
          <ac:chgData name="Richal Rambaran" userId="d31044ec-b01b-4c72-bdde-16e501350fac" providerId="ADAL" clId="{623DC725-8335-4F72-BC6B-379A8C9AD4A3}" dt="2023-02-02T19:19:38.094" v="266" actId="14100"/>
          <ac:spMkLst>
            <pc:docMk/>
            <pc:sldMk cId="310348873" sldId="262"/>
            <ac:spMk id="3" creationId="{77ABA669-6A6B-4A22-BCE9-1FA53F301C43}"/>
          </ac:spMkLst>
        </pc:spChg>
        <pc:picChg chg="mod">
          <ac:chgData name="Richal Rambaran" userId="d31044ec-b01b-4c72-bdde-16e501350fac" providerId="ADAL" clId="{623DC725-8335-4F72-BC6B-379A8C9AD4A3}" dt="2023-02-02T19:19:35.181" v="265" actId="1076"/>
          <ac:picMkLst>
            <pc:docMk/>
            <pc:sldMk cId="310348873" sldId="262"/>
            <ac:picMk id="5" creationId="{E5DB0F71-DC08-79EA-00F7-7DE7A9468551}"/>
          </ac:picMkLst>
        </pc:picChg>
      </pc:sldChg>
      <pc:sldChg chg="addSp delSp modSp mod setBg">
        <pc:chgData name="Richal Rambaran" userId="d31044ec-b01b-4c72-bdde-16e501350fac" providerId="ADAL" clId="{623DC725-8335-4F72-BC6B-379A8C9AD4A3}" dt="2023-02-03T09:38:16.302" v="1547" actId="14100"/>
        <pc:sldMkLst>
          <pc:docMk/>
          <pc:sldMk cId="3735773566" sldId="263"/>
        </pc:sldMkLst>
        <pc:spChg chg="mod">
          <ac:chgData name="Richal Rambaran" userId="d31044ec-b01b-4c72-bdde-16e501350fac" providerId="ADAL" clId="{623DC725-8335-4F72-BC6B-379A8C9AD4A3}" dt="2023-02-02T19:43:19.696" v="1412" actId="14100"/>
          <ac:spMkLst>
            <pc:docMk/>
            <pc:sldMk cId="3735773566" sldId="263"/>
            <ac:spMk id="2" creationId="{92B95268-64F8-DA0E-3B35-81411459C258}"/>
          </ac:spMkLst>
        </pc:spChg>
        <pc:spChg chg="mod">
          <ac:chgData name="Richal Rambaran" userId="d31044ec-b01b-4c72-bdde-16e501350fac" providerId="ADAL" clId="{623DC725-8335-4F72-BC6B-379A8C9AD4A3}" dt="2023-02-02T19:34:25.179" v="1113" actId="20577"/>
          <ac:spMkLst>
            <pc:docMk/>
            <pc:sldMk cId="3735773566" sldId="263"/>
            <ac:spMk id="3" creationId="{0DA01C09-7CA3-23C9-C110-774F1D4C9262}"/>
          </ac:spMkLst>
        </pc:spChg>
        <pc:spChg chg="add del">
          <ac:chgData name="Richal Rambaran" userId="d31044ec-b01b-4c72-bdde-16e501350fac" providerId="ADAL" clId="{623DC725-8335-4F72-BC6B-379A8C9AD4A3}" dt="2023-02-02T19:24:02.230" v="405" actId="26606"/>
          <ac:spMkLst>
            <pc:docMk/>
            <pc:sldMk cId="3735773566" sldId="263"/>
            <ac:spMk id="8" creationId="{823AC064-BC96-4F32-8AE1-B2FD38754823}"/>
          </ac:spMkLst>
        </pc:spChg>
        <pc:spChg chg="add del">
          <ac:chgData name="Richal Rambaran" userId="d31044ec-b01b-4c72-bdde-16e501350fac" providerId="ADAL" clId="{623DC725-8335-4F72-BC6B-379A8C9AD4A3}" dt="2023-02-02T19:15:25.364" v="204" actId="26606"/>
          <ac:spMkLst>
            <pc:docMk/>
            <pc:sldMk cId="3735773566" sldId="263"/>
            <ac:spMk id="9" creationId="{2B566528-1B12-4246-9431-5C2D7D081168}"/>
          </ac:spMkLst>
        </pc:spChg>
        <pc:grpChg chg="add del">
          <ac:chgData name="Richal Rambaran" userId="d31044ec-b01b-4c72-bdde-16e501350fac" providerId="ADAL" clId="{623DC725-8335-4F72-BC6B-379A8C9AD4A3}" dt="2023-02-02T19:15:25.364" v="204" actId="26606"/>
          <ac:grpSpMkLst>
            <pc:docMk/>
            <pc:sldMk cId="3735773566" sldId="263"/>
            <ac:grpSpMk id="11" creationId="{828A5161-06F1-46CF-8AD7-844680A59E13}"/>
          </ac:grpSpMkLst>
        </pc:grpChg>
        <pc:grpChg chg="add del">
          <ac:chgData name="Richal Rambaran" userId="d31044ec-b01b-4c72-bdde-16e501350fac" providerId="ADAL" clId="{623DC725-8335-4F72-BC6B-379A8C9AD4A3}" dt="2023-02-02T19:15:25.364" v="204" actId="26606"/>
          <ac:grpSpMkLst>
            <pc:docMk/>
            <pc:sldMk cId="3735773566" sldId="263"/>
            <ac:grpSpMk id="15" creationId="{5995D10D-E9C9-47DB-AE7E-801FEF38F5C9}"/>
          </ac:grpSpMkLst>
        </pc:grpChg>
        <pc:picChg chg="add mod ord">
          <ac:chgData name="Richal Rambaran" userId="d31044ec-b01b-4c72-bdde-16e501350fac" providerId="ADAL" clId="{623DC725-8335-4F72-BC6B-379A8C9AD4A3}" dt="2023-02-03T09:38:10.664" v="1545" actId="14100"/>
          <ac:picMkLst>
            <pc:docMk/>
            <pc:sldMk cId="3735773566" sldId="263"/>
            <ac:picMk id="4" creationId="{215BFBD6-B30E-7C60-452B-F8B597EE7581}"/>
          </ac:picMkLst>
        </pc:picChg>
        <pc:picChg chg="add mod">
          <ac:chgData name="Richal Rambaran" userId="d31044ec-b01b-4c72-bdde-16e501350fac" providerId="ADAL" clId="{623DC725-8335-4F72-BC6B-379A8C9AD4A3}" dt="2023-02-03T09:38:16.302" v="1547" actId="14100"/>
          <ac:picMkLst>
            <pc:docMk/>
            <pc:sldMk cId="3735773566" sldId="263"/>
            <ac:picMk id="6" creationId="{155F2727-B349-3649-7863-CE92E7C0CF98}"/>
          </ac:picMkLst>
        </pc:picChg>
        <pc:cxnChg chg="add del">
          <ac:chgData name="Richal Rambaran" userId="d31044ec-b01b-4c72-bdde-16e501350fac" providerId="ADAL" clId="{623DC725-8335-4F72-BC6B-379A8C9AD4A3}" dt="2023-02-02T19:24:02.230" v="405" actId="26606"/>
          <ac:cxnSpMkLst>
            <pc:docMk/>
            <pc:sldMk cId="3735773566" sldId="263"/>
            <ac:cxnSpMk id="10" creationId="{DB146403-F3D6-484B-B2ED-97F9565D0370}"/>
          </ac:cxnSpMkLst>
        </pc:cxnChg>
        <pc:cxnChg chg="add del">
          <ac:chgData name="Richal Rambaran" userId="d31044ec-b01b-4c72-bdde-16e501350fac" providerId="ADAL" clId="{623DC725-8335-4F72-BC6B-379A8C9AD4A3}" dt="2023-02-02T19:24:02.230" v="405" actId="26606"/>
          <ac:cxnSpMkLst>
            <pc:docMk/>
            <pc:sldMk cId="3735773566" sldId="263"/>
            <ac:cxnSpMk id="13" creationId="{7E7C77BC-7138-40B1-A15B-20F57A494629}"/>
          </ac:cxnSpMkLst>
        </pc:cxnChg>
      </pc:sldChg>
      <pc:sldChg chg="addSp delSp modSp del mod setBg">
        <pc:chgData name="Richal Rambaran" userId="d31044ec-b01b-4c72-bdde-16e501350fac" providerId="ADAL" clId="{623DC725-8335-4F72-BC6B-379A8C9AD4A3}" dt="2023-02-02T19:16:52.677" v="240" actId="47"/>
        <pc:sldMkLst>
          <pc:docMk/>
          <pc:sldMk cId="910361243" sldId="264"/>
        </pc:sldMkLst>
        <pc:spChg chg="mod">
          <ac:chgData name="Richal Rambaran" userId="d31044ec-b01b-4c72-bdde-16e501350fac" providerId="ADAL" clId="{623DC725-8335-4F72-BC6B-379A8C9AD4A3}" dt="2023-02-02T19:16:24.687" v="224" actId="20577"/>
          <ac:spMkLst>
            <pc:docMk/>
            <pc:sldMk cId="910361243" sldId="264"/>
            <ac:spMk id="2" creationId="{549B3E8F-1D99-2F03-4678-59915F8E69AE}"/>
          </ac:spMkLst>
        </pc:spChg>
        <pc:spChg chg="del">
          <ac:chgData name="Richal Rambaran" userId="d31044ec-b01b-4c72-bdde-16e501350fac" providerId="ADAL" clId="{623DC725-8335-4F72-BC6B-379A8C9AD4A3}" dt="2023-02-02T19:03:03.069" v="68"/>
          <ac:spMkLst>
            <pc:docMk/>
            <pc:sldMk cId="910361243" sldId="264"/>
            <ac:spMk id="3" creationId="{86B26F98-52C7-0B96-26E0-413685887203}"/>
          </ac:spMkLst>
        </pc:spChg>
        <pc:spChg chg="add mod">
          <ac:chgData name="Richal Rambaran" userId="d31044ec-b01b-4c72-bdde-16e501350fac" providerId="ADAL" clId="{623DC725-8335-4F72-BC6B-379A8C9AD4A3}" dt="2023-02-02T19:16:15.969" v="219" actId="790"/>
          <ac:spMkLst>
            <pc:docMk/>
            <pc:sldMk cId="910361243" sldId="264"/>
            <ac:spMk id="9" creationId="{0D72E4C0-4D47-5AEF-0583-B960B20AA6CF}"/>
          </ac:spMkLst>
        </pc:spChg>
        <pc:spChg chg="add del">
          <ac:chgData name="Richal Rambaran" userId="d31044ec-b01b-4c72-bdde-16e501350fac" providerId="ADAL" clId="{623DC725-8335-4F72-BC6B-379A8C9AD4A3}" dt="2023-02-02T19:15:46.973" v="216" actId="26606"/>
          <ac:spMkLst>
            <pc:docMk/>
            <pc:sldMk cId="910361243" sldId="264"/>
            <ac:spMk id="12" creationId="{2B566528-1B12-4246-9431-5C2D7D081168}"/>
          </ac:spMkLst>
        </pc:spChg>
        <pc:spChg chg="add del">
          <ac:chgData name="Richal Rambaran" userId="d31044ec-b01b-4c72-bdde-16e501350fac" providerId="ADAL" clId="{623DC725-8335-4F72-BC6B-379A8C9AD4A3}" dt="2023-02-02T19:15:46.973" v="216" actId="26606"/>
          <ac:spMkLst>
            <pc:docMk/>
            <pc:sldMk cId="910361243" sldId="264"/>
            <ac:spMk id="14" creationId="{D3F51FEB-38FB-4F6C-9F7B-2F2AFAB65463}"/>
          </ac:spMkLst>
        </pc:spChg>
        <pc:spChg chg="add del">
          <ac:chgData name="Richal Rambaran" userId="d31044ec-b01b-4c72-bdde-16e501350fac" providerId="ADAL" clId="{623DC725-8335-4F72-BC6B-379A8C9AD4A3}" dt="2023-02-02T19:15:46.973" v="216" actId="26606"/>
          <ac:spMkLst>
            <pc:docMk/>
            <pc:sldMk cId="910361243" sldId="264"/>
            <ac:spMk id="16" creationId="{1E547BA6-BAE0-43BB-A7CA-60F69CE252F0}"/>
          </ac:spMkLst>
        </pc:spChg>
        <pc:grpChg chg="add del">
          <ac:chgData name="Richal Rambaran" userId="d31044ec-b01b-4c72-bdde-16e501350fac" providerId="ADAL" clId="{623DC725-8335-4F72-BC6B-379A8C9AD4A3}" dt="2023-02-02T19:15:46.973" v="216" actId="26606"/>
          <ac:grpSpMkLst>
            <pc:docMk/>
            <pc:sldMk cId="910361243" sldId="264"/>
            <ac:grpSpMk id="18" creationId="{15CBE6EC-46EF-45D9-8E16-DCDC5917CA31}"/>
          </ac:grpSpMkLst>
        </pc:grpChg>
        <pc:picChg chg="add mod">
          <ac:chgData name="Richal Rambaran" userId="d31044ec-b01b-4c72-bdde-16e501350fac" providerId="ADAL" clId="{623DC725-8335-4F72-BC6B-379A8C9AD4A3}" dt="2023-02-02T19:16:28.335" v="225" actId="1076"/>
          <ac:picMkLst>
            <pc:docMk/>
            <pc:sldMk cId="910361243" sldId="264"/>
            <ac:picMk id="5" creationId="{665274B1-245C-4472-AD55-1915660D5DEF}"/>
          </ac:picMkLst>
        </pc:picChg>
      </pc:sldChg>
      <pc:sldChg chg="modSp mod">
        <pc:chgData name="Richal Rambaran" userId="d31044ec-b01b-4c72-bdde-16e501350fac" providerId="ADAL" clId="{623DC725-8335-4F72-BC6B-379A8C9AD4A3}" dt="2023-02-02T19:38:46.767" v="1285" actId="20577"/>
        <pc:sldMkLst>
          <pc:docMk/>
          <pc:sldMk cId="3624900897" sldId="265"/>
        </pc:sldMkLst>
        <pc:spChg chg="mod">
          <ac:chgData name="Richal Rambaran" userId="d31044ec-b01b-4c72-bdde-16e501350fac" providerId="ADAL" clId="{623DC725-8335-4F72-BC6B-379A8C9AD4A3}" dt="2023-02-02T19:34:36.107" v="1115" actId="113"/>
          <ac:spMkLst>
            <pc:docMk/>
            <pc:sldMk cId="3624900897" sldId="265"/>
            <ac:spMk id="2" creationId="{B7331423-B503-B93C-E406-97655253250E}"/>
          </ac:spMkLst>
        </pc:spChg>
        <pc:spChg chg="mod">
          <ac:chgData name="Richal Rambaran" userId="d31044ec-b01b-4c72-bdde-16e501350fac" providerId="ADAL" clId="{623DC725-8335-4F72-BC6B-379A8C9AD4A3}" dt="2023-02-02T19:38:46.767" v="1285" actId="20577"/>
          <ac:spMkLst>
            <pc:docMk/>
            <pc:sldMk cId="3624900897" sldId="265"/>
            <ac:spMk id="3" creationId="{079D537D-F7FB-7F9F-DA15-B832D53E2513}"/>
          </ac:spMkLst>
        </pc:spChg>
      </pc:sldChg>
      <pc:sldChg chg="addSp delSp modSp mod">
        <pc:chgData name="Richal Rambaran" userId="d31044ec-b01b-4c72-bdde-16e501350fac" providerId="ADAL" clId="{623DC725-8335-4F72-BC6B-379A8C9AD4A3}" dt="2023-02-02T19:42:47.283" v="1407" actId="14100"/>
        <pc:sldMkLst>
          <pc:docMk/>
          <pc:sldMk cId="2899460757" sldId="266"/>
        </pc:sldMkLst>
        <pc:spChg chg="mod">
          <ac:chgData name="Richal Rambaran" userId="d31044ec-b01b-4c72-bdde-16e501350fac" providerId="ADAL" clId="{623DC725-8335-4F72-BC6B-379A8C9AD4A3}" dt="2023-02-02T19:42:47.283" v="1407" actId="14100"/>
          <ac:spMkLst>
            <pc:docMk/>
            <pc:sldMk cId="2899460757" sldId="266"/>
            <ac:spMk id="2" creationId="{69407068-9320-4A7A-4751-0839121D449C}"/>
          </ac:spMkLst>
        </pc:spChg>
        <pc:spChg chg="add del mod">
          <ac:chgData name="Richal Rambaran" userId="d31044ec-b01b-4c72-bdde-16e501350fac" providerId="ADAL" clId="{623DC725-8335-4F72-BC6B-379A8C9AD4A3}" dt="2023-02-02T19:01:20.170" v="20" actId="478"/>
          <ac:spMkLst>
            <pc:docMk/>
            <pc:sldMk cId="2899460757" sldId="266"/>
            <ac:spMk id="7" creationId="{6DB69B56-66F0-7FCD-9E55-587C50C883CA}"/>
          </ac:spMkLst>
        </pc:spChg>
        <pc:spChg chg="mod">
          <ac:chgData name="Richal Rambaran" userId="d31044ec-b01b-4c72-bdde-16e501350fac" providerId="ADAL" clId="{623DC725-8335-4F72-BC6B-379A8C9AD4A3}" dt="2023-02-02T19:26:03.532" v="505" actId="20577"/>
          <ac:spMkLst>
            <pc:docMk/>
            <pc:sldMk cId="2899460757" sldId="266"/>
            <ac:spMk id="10" creationId="{54555D43-F3CD-2B30-0A1E-1E95D93D99A9}"/>
          </ac:spMkLst>
        </pc:spChg>
        <pc:picChg chg="add del mod">
          <ac:chgData name="Richal Rambaran" userId="d31044ec-b01b-4c72-bdde-16e501350fac" providerId="ADAL" clId="{623DC725-8335-4F72-BC6B-379A8C9AD4A3}" dt="2023-02-02T19:01:25.179" v="24" actId="478"/>
          <ac:picMkLst>
            <pc:docMk/>
            <pc:sldMk cId="2899460757" sldId="266"/>
            <ac:picMk id="4" creationId="{D281B3BF-E75B-AF91-1F07-8E5763D2E22C}"/>
          </ac:picMkLst>
        </pc:picChg>
        <pc:picChg chg="add del mod">
          <ac:chgData name="Richal Rambaran" userId="d31044ec-b01b-4c72-bdde-16e501350fac" providerId="ADAL" clId="{623DC725-8335-4F72-BC6B-379A8C9AD4A3}" dt="2023-02-02T19:19:15.096" v="262" actId="1076"/>
          <ac:picMkLst>
            <pc:docMk/>
            <pc:sldMk cId="2899460757" sldId="266"/>
            <ac:picMk id="5" creationId="{77265B0F-9236-326F-92AB-028A9D58A010}"/>
          </ac:picMkLst>
        </pc:picChg>
      </pc:sldChg>
      <pc:sldChg chg="delSp modSp mod">
        <pc:chgData name="Richal Rambaran" userId="d31044ec-b01b-4c72-bdde-16e501350fac" providerId="ADAL" clId="{623DC725-8335-4F72-BC6B-379A8C9AD4A3}" dt="2023-02-02T19:42:54.100" v="1408" actId="14100"/>
        <pc:sldMkLst>
          <pc:docMk/>
          <pc:sldMk cId="3524470825" sldId="267"/>
        </pc:sldMkLst>
        <pc:spChg chg="mod">
          <ac:chgData name="Richal Rambaran" userId="d31044ec-b01b-4c72-bdde-16e501350fac" providerId="ADAL" clId="{623DC725-8335-4F72-BC6B-379A8C9AD4A3}" dt="2023-02-02T19:42:54.100" v="1408" actId="14100"/>
          <ac:spMkLst>
            <pc:docMk/>
            <pc:sldMk cId="3524470825" sldId="267"/>
            <ac:spMk id="2" creationId="{4122D66F-C178-50CA-5B82-34865781C763}"/>
          </ac:spMkLst>
        </pc:spChg>
        <pc:spChg chg="mod">
          <ac:chgData name="Richal Rambaran" userId="d31044ec-b01b-4c72-bdde-16e501350fac" providerId="ADAL" clId="{623DC725-8335-4F72-BC6B-379A8C9AD4A3}" dt="2023-02-02T19:18:57.502" v="259" actId="14100"/>
          <ac:spMkLst>
            <pc:docMk/>
            <pc:sldMk cId="3524470825" sldId="267"/>
            <ac:spMk id="3" creationId="{893853DB-47E8-7309-58EA-98C4E71C03A2}"/>
          </ac:spMkLst>
        </pc:spChg>
        <pc:picChg chg="mod">
          <ac:chgData name="Richal Rambaran" userId="d31044ec-b01b-4c72-bdde-16e501350fac" providerId="ADAL" clId="{623DC725-8335-4F72-BC6B-379A8C9AD4A3}" dt="2023-02-02T19:19:05.711" v="261" actId="2085"/>
          <ac:picMkLst>
            <pc:docMk/>
            <pc:sldMk cId="3524470825" sldId="267"/>
            <ac:picMk id="5" creationId="{D25C82FA-8C4A-9ABA-809B-6DDB97275DDA}"/>
          </ac:picMkLst>
        </pc:picChg>
        <pc:inkChg chg="del">
          <ac:chgData name="Richal Rambaran" userId="d31044ec-b01b-4c72-bdde-16e501350fac" providerId="ADAL" clId="{623DC725-8335-4F72-BC6B-379A8C9AD4A3}" dt="2023-02-02T19:19:03.050" v="260" actId="478"/>
          <ac:inkMkLst>
            <pc:docMk/>
            <pc:sldMk cId="3524470825" sldId="267"/>
            <ac:inkMk id="8" creationId="{5C73CAA0-5902-692D-50C3-13DCA9AD9513}"/>
          </ac:inkMkLst>
        </pc:inkChg>
      </pc:sldChg>
      <pc:sldChg chg="modSp mod">
        <pc:chgData name="Richal Rambaran" userId="d31044ec-b01b-4c72-bdde-16e501350fac" providerId="ADAL" clId="{623DC725-8335-4F72-BC6B-379A8C9AD4A3}" dt="2023-02-02T19:43:03.268" v="1409" actId="14100"/>
        <pc:sldMkLst>
          <pc:docMk/>
          <pc:sldMk cId="923338727" sldId="268"/>
        </pc:sldMkLst>
        <pc:spChg chg="mod">
          <ac:chgData name="Richal Rambaran" userId="d31044ec-b01b-4c72-bdde-16e501350fac" providerId="ADAL" clId="{623DC725-8335-4F72-BC6B-379A8C9AD4A3}" dt="2023-02-02T19:43:03.268" v="1409" actId="14100"/>
          <ac:spMkLst>
            <pc:docMk/>
            <pc:sldMk cId="923338727" sldId="268"/>
            <ac:spMk id="2" creationId="{DCB55B2B-876E-C3C3-0BC3-F79DA8F90370}"/>
          </ac:spMkLst>
        </pc:spChg>
        <pc:spChg chg="mod">
          <ac:chgData name="Richal Rambaran" userId="d31044ec-b01b-4c72-bdde-16e501350fac" providerId="ADAL" clId="{623DC725-8335-4F72-BC6B-379A8C9AD4A3}" dt="2023-02-02T19:30:21.633" v="803" actId="20577"/>
          <ac:spMkLst>
            <pc:docMk/>
            <pc:sldMk cId="923338727" sldId="268"/>
            <ac:spMk id="22" creationId="{11BB958D-D06E-3F3F-E638-0A9D05D38D4F}"/>
          </ac:spMkLst>
        </pc:spChg>
      </pc:sldChg>
      <pc:sldChg chg="addSp delSp modSp mod setBg">
        <pc:chgData name="Richal Rambaran" userId="d31044ec-b01b-4c72-bdde-16e501350fac" providerId="ADAL" clId="{623DC725-8335-4F72-BC6B-379A8C9AD4A3}" dt="2023-02-02T19:43:28.211" v="1413" actId="14100"/>
        <pc:sldMkLst>
          <pc:docMk/>
          <pc:sldMk cId="4004564538" sldId="269"/>
        </pc:sldMkLst>
        <pc:spChg chg="mod">
          <ac:chgData name="Richal Rambaran" userId="d31044ec-b01b-4c72-bdde-16e501350fac" providerId="ADAL" clId="{623DC725-8335-4F72-BC6B-379A8C9AD4A3}" dt="2023-02-02T19:43:28.211" v="1413" actId="14100"/>
          <ac:spMkLst>
            <pc:docMk/>
            <pc:sldMk cId="4004564538" sldId="269"/>
            <ac:spMk id="2" creationId="{84CFBC6A-EC07-6D1A-DFAF-51AF241C6FFE}"/>
          </ac:spMkLst>
        </pc:spChg>
        <pc:spChg chg="mod">
          <ac:chgData name="Richal Rambaran" userId="d31044ec-b01b-4c72-bdde-16e501350fac" providerId="ADAL" clId="{623DC725-8335-4F72-BC6B-379A8C9AD4A3}" dt="2023-02-02T19:37:57.297" v="1280" actId="20577"/>
          <ac:spMkLst>
            <pc:docMk/>
            <pc:sldMk cId="4004564538" sldId="269"/>
            <ac:spMk id="3" creationId="{ADF0F3C3-9C59-2095-CEFA-0052C7DF98B6}"/>
          </ac:spMkLst>
        </pc:spChg>
        <pc:graphicFrameChg chg="add del mod modGraphic">
          <ac:chgData name="Richal Rambaran" userId="d31044ec-b01b-4c72-bdde-16e501350fac" providerId="ADAL" clId="{623DC725-8335-4F72-BC6B-379A8C9AD4A3}" dt="2023-02-02T19:11:14.663" v="172"/>
          <ac:graphicFrameMkLst>
            <pc:docMk/>
            <pc:sldMk cId="4004564538" sldId="269"/>
            <ac:graphicFrameMk id="8" creationId="{4F0A7EAA-E56E-9301-94DC-A34BE1E4C37D}"/>
          </ac:graphicFrameMkLst>
        </pc:graphicFrameChg>
        <pc:picChg chg="add del mod">
          <ac:chgData name="Richal Rambaran" userId="d31044ec-b01b-4c72-bdde-16e501350fac" providerId="ADAL" clId="{623DC725-8335-4F72-BC6B-379A8C9AD4A3}" dt="2023-02-02T19:09:57.309" v="160" actId="478"/>
          <ac:picMkLst>
            <pc:docMk/>
            <pc:sldMk cId="4004564538" sldId="269"/>
            <ac:picMk id="5" creationId="{20FE7228-E70A-047B-9AED-240D72D124E4}"/>
          </ac:picMkLst>
        </pc:picChg>
        <pc:picChg chg="add del mod">
          <ac:chgData name="Richal Rambaran" userId="d31044ec-b01b-4c72-bdde-16e501350fac" providerId="ADAL" clId="{623DC725-8335-4F72-BC6B-379A8C9AD4A3}" dt="2023-02-02T19:10:19.984" v="166" actId="478"/>
          <ac:picMkLst>
            <pc:docMk/>
            <pc:sldMk cId="4004564538" sldId="269"/>
            <ac:picMk id="7" creationId="{88D2F136-CFD8-B956-D03A-6D27E839557D}"/>
          </ac:picMkLst>
        </pc:picChg>
        <pc:picChg chg="add mod">
          <ac:chgData name="Richal Rambaran" userId="d31044ec-b01b-4c72-bdde-16e501350fac" providerId="ADAL" clId="{623DC725-8335-4F72-BC6B-379A8C9AD4A3}" dt="2023-02-02T19:17:47.738" v="250" actId="14100"/>
          <ac:picMkLst>
            <pc:docMk/>
            <pc:sldMk cId="4004564538" sldId="269"/>
            <ac:picMk id="9" creationId="{205EA99D-3D20-F5C4-A859-41FA282E0027}"/>
          </ac:picMkLst>
        </pc:picChg>
        <pc:picChg chg="add mod">
          <ac:chgData name="Richal Rambaran" userId="d31044ec-b01b-4c72-bdde-16e501350fac" providerId="ADAL" clId="{623DC725-8335-4F72-BC6B-379A8C9AD4A3}" dt="2023-02-02T19:17:34.897" v="246" actId="1076"/>
          <ac:picMkLst>
            <pc:docMk/>
            <pc:sldMk cId="4004564538" sldId="269"/>
            <ac:picMk id="11" creationId="{4B0B6E51-8D04-9B7E-72D8-9D93C2D9D4D9}"/>
          </ac:picMkLst>
        </pc:picChg>
        <pc:picChg chg="add mod">
          <ac:chgData name="Richal Rambaran" userId="d31044ec-b01b-4c72-bdde-16e501350fac" providerId="ADAL" clId="{623DC725-8335-4F72-BC6B-379A8C9AD4A3}" dt="2023-02-02T19:17:41.154" v="248" actId="1076"/>
          <ac:picMkLst>
            <pc:docMk/>
            <pc:sldMk cId="4004564538" sldId="269"/>
            <ac:picMk id="13" creationId="{6F121B9F-56CB-FB6C-BD00-6ECDF299D2B3}"/>
          </ac:picMkLst>
        </pc:picChg>
      </pc:sldChg>
      <pc:sldChg chg="modSp mod">
        <pc:chgData name="Richal Rambaran" userId="d31044ec-b01b-4c72-bdde-16e501350fac" providerId="ADAL" clId="{623DC725-8335-4F72-BC6B-379A8C9AD4A3}" dt="2023-02-02T19:08:13.856" v="135" actId="1076"/>
        <pc:sldMkLst>
          <pc:docMk/>
          <pc:sldMk cId="2829423889" sldId="271"/>
        </pc:sldMkLst>
        <pc:spChg chg="mod">
          <ac:chgData name="Richal Rambaran" userId="d31044ec-b01b-4c72-bdde-16e501350fac" providerId="ADAL" clId="{623DC725-8335-4F72-BC6B-379A8C9AD4A3}" dt="2023-02-02T19:07:24.826" v="122" actId="790"/>
          <ac:spMkLst>
            <pc:docMk/>
            <pc:sldMk cId="2829423889" sldId="271"/>
            <ac:spMk id="2" creationId="{B4E4FE71-CF31-9C02-6746-6017CE05C412}"/>
          </ac:spMkLst>
        </pc:spChg>
        <pc:spChg chg="mod">
          <ac:chgData name="Richal Rambaran" userId="d31044ec-b01b-4c72-bdde-16e501350fac" providerId="ADAL" clId="{623DC725-8335-4F72-BC6B-379A8C9AD4A3}" dt="2023-02-02T19:08:13.856" v="135" actId="1076"/>
          <ac:spMkLst>
            <pc:docMk/>
            <pc:sldMk cId="2829423889" sldId="271"/>
            <ac:spMk id="3" creationId="{7CD5F0E2-3DA6-24B7-2176-EB7816950C7F}"/>
          </ac:spMkLst>
        </pc:spChg>
      </pc:sldChg>
      <pc:sldChg chg="addSp delSp add del setBg delDesignElem">
        <pc:chgData name="Richal Rambaran" userId="d31044ec-b01b-4c72-bdde-16e501350fac" providerId="ADAL" clId="{623DC725-8335-4F72-BC6B-379A8C9AD4A3}" dt="2023-02-02T19:02:52.341" v="64"/>
        <pc:sldMkLst>
          <pc:docMk/>
          <pc:sldMk cId="1020135117" sldId="272"/>
        </pc:sldMkLst>
        <pc:spChg chg="add del">
          <ac:chgData name="Richal Rambaran" userId="d31044ec-b01b-4c72-bdde-16e501350fac" providerId="ADAL" clId="{623DC725-8335-4F72-BC6B-379A8C9AD4A3}" dt="2023-02-02T19:02:52.341" v="64"/>
          <ac:spMkLst>
            <pc:docMk/>
            <pc:sldMk cId="1020135117" sldId="272"/>
            <ac:spMk id="15" creationId="{2B97F24A-32CE-4C1C-A50D-3016B394DCFB}"/>
          </ac:spMkLst>
        </pc:spChg>
        <pc:spChg chg="add del">
          <ac:chgData name="Richal Rambaran" userId="d31044ec-b01b-4c72-bdde-16e501350fac" providerId="ADAL" clId="{623DC725-8335-4F72-BC6B-379A8C9AD4A3}" dt="2023-02-02T19:02:52.341" v="64"/>
          <ac:spMkLst>
            <pc:docMk/>
            <pc:sldMk cId="1020135117" sldId="272"/>
            <ac:spMk id="17" creationId="{CD8B4F24-440B-49E9-B85D-733523DC064B}"/>
          </ac:spMkLst>
        </pc:spChg>
      </pc:sldChg>
      <pc:sldChg chg="addSp delSp add del setBg delDesignElem">
        <pc:chgData name="Richal Rambaran" userId="d31044ec-b01b-4c72-bdde-16e501350fac" providerId="ADAL" clId="{623DC725-8335-4F72-BC6B-379A8C9AD4A3}" dt="2023-02-02T19:02:58.342" v="67"/>
        <pc:sldMkLst>
          <pc:docMk/>
          <pc:sldMk cId="3058526506" sldId="272"/>
        </pc:sldMkLst>
        <pc:spChg chg="add del">
          <ac:chgData name="Richal Rambaran" userId="d31044ec-b01b-4c72-bdde-16e501350fac" providerId="ADAL" clId="{623DC725-8335-4F72-BC6B-379A8C9AD4A3}" dt="2023-02-02T19:02:58.342" v="67"/>
          <ac:spMkLst>
            <pc:docMk/>
            <pc:sldMk cId="3058526506" sldId="272"/>
            <ac:spMk id="15" creationId="{2B97F24A-32CE-4C1C-A50D-3016B394DCFB}"/>
          </ac:spMkLst>
        </pc:spChg>
        <pc:spChg chg="add del">
          <ac:chgData name="Richal Rambaran" userId="d31044ec-b01b-4c72-bdde-16e501350fac" providerId="ADAL" clId="{623DC725-8335-4F72-BC6B-379A8C9AD4A3}" dt="2023-02-02T19:02:58.342" v="67"/>
          <ac:spMkLst>
            <pc:docMk/>
            <pc:sldMk cId="3058526506" sldId="272"/>
            <ac:spMk id="17" creationId="{CD8B4F24-440B-49E9-B85D-733523DC064B}"/>
          </ac:spMkLst>
        </pc:spChg>
      </pc:sldChg>
      <pc:sldChg chg="addSp delSp modSp add mod">
        <pc:chgData name="Richal Rambaran" userId="d31044ec-b01b-4c72-bdde-16e501350fac" providerId="ADAL" clId="{623DC725-8335-4F72-BC6B-379A8C9AD4A3}" dt="2023-02-02T19:43:40.387" v="1416" actId="14100"/>
        <pc:sldMkLst>
          <pc:docMk/>
          <pc:sldMk cId="3399937484" sldId="272"/>
        </pc:sldMkLst>
        <pc:spChg chg="mod">
          <ac:chgData name="Richal Rambaran" userId="d31044ec-b01b-4c72-bdde-16e501350fac" providerId="ADAL" clId="{623DC725-8335-4F72-BC6B-379A8C9AD4A3}" dt="2023-02-02T19:43:40.387" v="1416" actId="14100"/>
          <ac:spMkLst>
            <pc:docMk/>
            <pc:sldMk cId="3399937484" sldId="272"/>
            <ac:spMk id="2" creationId="{92B95268-64F8-DA0E-3B35-81411459C258}"/>
          </ac:spMkLst>
        </pc:spChg>
        <pc:spChg chg="mod">
          <ac:chgData name="Richal Rambaran" userId="d31044ec-b01b-4c72-bdde-16e501350fac" providerId="ADAL" clId="{623DC725-8335-4F72-BC6B-379A8C9AD4A3}" dt="2023-02-02T19:40:22.288" v="1381" actId="20577"/>
          <ac:spMkLst>
            <pc:docMk/>
            <pc:sldMk cId="3399937484" sldId="272"/>
            <ac:spMk id="3" creationId="{0DA01C09-7CA3-23C9-C110-774F1D4C9262}"/>
          </ac:spMkLst>
        </pc:spChg>
        <pc:picChg chg="del">
          <ac:chgData name="Richal Rambaran" userId="d31044ec-b01b-4c72-bdde-16e501350fac" providerId="ADAL" clId="{623DC725-8335-4F72-BC6B-379A8C9AD4A3}" dt="2023-02-02T19:16:39.992" v="236" actId="478"/>
          <ac:picMkLst>
            <pc:docMk/>
            <pc:sldMk cId="3399937484" sldId="272"/>
            <ac:picMk id="4" creationId="{215BFBD6-B30E-7C60-452B-F8B597EE7581}"/>
          </ac:picMkLst>
        </pc:picChg>
        <pc:picChg chg="add mod">
          <ac:chgData name="Richal Rambaran" userId="d31044ec-b01b-4c72-bdde-16e501350fac" providerId="ADAL" clId="{623DC725-8335-4F72-BC6B-379A8C9AD4A3}" dt="2023-02-02T19:17:27.584" v="245" actId="1076"/>
          <ac:picMkLst>
            <pc:docMk/>
            <pc:sldMk cId="3399937484" sldId="272"/>
            <ac:picMk id="5" creationId="{3A974573-2A27-416C-1389-D84456143745}"/>
          </ac:picMkLst>
        </pc:picChg>
      </pc:sldChg>
      <pc:sldChg chg="addSp delSp modSp add mod setBg delDesignElem">
        <pc:chgData name="Richal Rambaran" userId="d31044ec-b01b-4c72-bdde-16e501350fac" providerId="ADAL" clId="{623DC725-8335-4F72-BC6B-379A8C9AD4A3}" dt="2023-02-03T09:40:01.746" v="1573" actId="20577"/>
        <pc:sldMkLst>
          <pc:docMk/>
          <pc:sldMk cId="2614570544" sldId="274"/>
        </pc:sldMkLst>
        <pc:spChg chg="mod">
          <ac:chgData name="Richal Rambaran" userId="d31044ec-b01b-4c72-bdde-16e501350fac" providerId="ADAL" clId="{623DC725-8335-4F72-BC6B-379A8C9AD4A3}" dt="2023-02-03T09:33:51.939" v="1465" actId="26606"/>
          <ac:spMkLst>
            <pc:docMk/>
            <pc:sldMk cId="2614570544" sldId="274"/>
            <ac:spMk id="2" creationId="{4122D66F-C178-50CA-5B82-34865781C763}"/>
          </ac:spMkLst>
        </pc:spChg>
        <pc:spChg chg="mod">
          <ac:chgData name="Richal Rambaran" userId="d31044ec-b01b-4c72-bdde-16e501350fac" providerId="ADAL" clId="{623DC725-8335-4F72-BC6B-379A8C9AD4A3}" dt="2023-02-03T09:40:01.746" v="1573" actId="20577"/>
          <ac:spMkLst>
            <pc:docMk/>
            <pc:sldMk cId="2614570544" sldId="274"/>
            <ac:spMk id="3" creationId="{893853DB-47E8-7309-58EA-98C4E71C03A2}"/>
          </ac:spMkLst>
        </pc:spChg>
        <pc:spChg chg="del">
          <ac:chgData name="Richal Rambaran" userId="d31044ec-b01b-4c72-bdde-16e501350fac" providerId="ADAL" clId="{623DC725-8335-4F72-BC6B-379A8C9AD4A3}" dt="2023-02-03T09:32:06.961" v="1418"/>
          <ac:spMkLst>
            <pc:docMk/>
            <pc:sldMk cId="2614570544" sldId="274"/>
            <ac:spMk id="10" creationId="{2B97F24A-32CE-4C1C-A50D-3016B394DCFB}"/>
          </ac:spMkLst>
        </pc:spChg>
        <pc:spChg chg="add del">
          <ac:chgData name="Richal Rambaran" userId="d31044ec-b01b-4c72-bdde-16e501350fac" providerId="ADAL" clId="{623DC725-8335-4F72-BC6B-379A8C9AD4A3}" dt="2023-02-03T09:33:51.925" v="1464" actId="26606"/>
          <ac:spMkLst>
            <pc:docMk/>
            <pc:sldMk cId="2614570544" sldId="274"/>
            <ac:spMk id="11" creationId="{33CD251C-A887-4D2F-925B-FC097198538B}"/>
          </ac:spMkLst>
        </pc:spChg>
        <pc:spChg chg="del">
          <ac:chgData name="Richal Rambaran" userId="d31044ec-b01b-4c72-bdde-16e501350fac" providerId="ADAL" clId="{623DC725-8335-4F72-BC6B-379A8C9AD4A3}" dt="2023-02-03T09:32:06.961" v="1418"/>
          <ac:spMkLst>
            <pc:docMk/>
            <pc:sldMk cId="2614570544" sldId="274"/>
            <ac:spMk id="12" creationId="{6357EC4F-235E-4222-A36F-C7878ACE37F2}"/>
          </ac:spMkLst>
        </pc:spChg>
        <pc:spChg chg="add">
          <ac:chgData name="Richal Rambaran" userId="d31044ec-b01b-4c72-bdde-16e501350fac" providerId="ADAL" clId="{623DC725-8335-4F72-BC6B-379A8C9AD4A3}" dt="2023-02-03T09:33:51.939" v="1465" actId="26606"/>
          <ac:spMkLst>
            <pc:docMk/>
            <pc:sldMk cId="2614570544" sldId="274"/>
            <ac:spMk id="19" creationId="{5AAE9118-0436-4488-AC4A-C14DF6A7B6B1}"/>
          </ac:spMkLst>
        </pc:spChg>
        <pc:spChg chg="add">
          <ac:chgData name="Richal Rambaran" userId="d31044ec-b01b-4c72-bdde-16e501350fac" providerId="ADAL" clId="{623DC725-8335-4F72-BC6B-379A8C9AD4A3}" dt="2023-02-03T09:33:51.939" v="1465" actId="26606"/>
          <ac:spMkLst>
            <pc:docMk/>
            <pc:sldMk cId="2614570544" sldId="274"/>
            <ac:spMk id="20" creationId="{1B10F861-B8F1-49C7-BD58-EAB20CEE7F93}"/>
          </ac:spMkLst>
        </pc:spChg>
        <pc:spChg chg="add">
          <ac:chgData name="Richal Rambaran" userId="d31044ec-b01b-4c72-bdde-16e501350fac" providerId="ADAL" clId="{623DC725-8335-4F72-BC6B-379A8C9AD4A3}" dt="2023-02-03T09:33:51.939" v="1465" actId="26606"/>
          <ac:spMkLst>
            <pc:docMk/>
            <pc:sldMk cId="2614570544" sldId="274"/>
            <ac:spMk id="21" creationId="{61F6E425-22AB-4DA2-8FAC-58ADB58EF6C3}"/>
          </ac:spMkLst>
        </pc:spChg>
        <pc:grpChg chg="add del">
          <ac:chgData name="Richal Rambaran" userId="d31044ec-b01b-4c72-bdde-16e501350fac" providerId="ADAL" clId="{623DC725-8335-4F72-BC6B-379A8C9AD4A3}" dt="2023-02-03T09:33:51.925" v="1464" actId="26606"/>
          <ac:grpSpMkLst>
            <pc:docMk/>
            <pc:sldMk cId="2614570544" sldId="274"/>
            <ac:grpSpMk id="15" creationId="{770AE191-D2EA-45C9-A44D-830C188F74CB}"/>
          </ac:grpSpMkLst>
        </pc:grpChg>
        <pc:picChg chg="del">
          <ac:chgData name="Richal Rambaran" userId="d31044ec-b01b-4c72-bdde-16e501350fac" providerId="ADAL" clId="{623DC725-8335-4F72-BC6B-379A8C9AD4A3}" dt="2023-02-03T09:32:09.373" v="1419" actId="478"/>
          <ac:picMkLst>
            <pc:docMk/>
            <pc:sldMk cId="2614570544" sldId="274"/>
            <ac:picMk id="5" creationId="{D25C82FA-8C4A-9ABA-809B-6DDB97275DDA}"/>
          </ac:picMkLst>
        </pc:picChg>
        <pc:picChg chg="add mod">
          <ac:chgData name="Richal Rambaran" userId="d31044ec-b01b-4c72-bdde-16e501350fac" providerId="ADAL" clId="{623DC725-8335-4F72-BC6B-379A8C9AD4A3}" dt="2023-02-03T09:34:54.896" v="1474" actId="14100"/>
          <ac:picMkLst>
            <pc:docMk/>
            <pc:sldMk cId="2614570544" sldId="274"/>
            <ac:picMk id="6" creationId="{200F9D3A-1BED-DAAB-2B13-133B0A723AFA}"/>
          </ac:picMkLst>
        </pc:picChg>
        <pc:picChg chg="add mod">
          <ac:chgData name="Richal Rambaran" userId="d31044ec-b01b-4c72-bdde-16e501350fac" providerId="ADAL" clId="{623DC725-8335-4F72-BC6B-379A8C9AD4A3}" dt="2023-02-03T09:34:46.263" v="1473" actId="14100"/>
          <ac:picMkLst>
            <pc:docMk/>
            <pc:sldMk cId="2614570544" sldId="274"/>
            <ac:picMk id="8" creationId="{21CB1F23-EE6D-DCC2-05AB-3E8C109F5D3F}"/>
          </ac:picMkLst>
        </pc:picChg>
        <pc:inkChg chg="del">
          <ac:chgData name="Richal Rambaran" userId="d31044ec-b01b-4c72-bdde-16e501350fac" providerId="ADAL" clId="{623DC725-8335-4F72-BC6B-379A8C9AD4A3}" dt="2023-02-03T09:32:11.874" v="1420" actId="478"/>
          <ac:inkMkLst>
            <pc:docMk/>
            <pc:sldMk cId="2614570544" sldId="274"/>
            <ac:inkMk id="13" creationId="{4681AD25-3939-433E-FA69-1767CEDF81DA}"/>
          </ac:inkMkLst>
        </pc:inkChg>
        <pc:inkChg chg="del">
          <ac:chgData name="Richal Rambaran" userId="d31044ec-b01b-4c72-bdde-16e501350fac" providerId="ADAL" clId="{623DC725-8335-4F72-BC6B-379A8C9AD4A3}" dt="2023-02-03T09:32:13.720" v="1421" actId="478"/>
          <ac:inkMkLst>
            <pc:docMk/>
            <pc:sldMk cId="2614570544" sldId="274"/>
            <ac:inkMk id="14" creationId="{7D8B25ED-DD1A-C5D5-E53F-FCB1DA347CDC}"/>
          </ac:inkMkLst>
        </pc:inkChg>
      </pc:sldChg>
    </pc:docChg>
  </pc:docChgLst>
  <pc:docChgLst>
    <pc:chgData name="M'barek, A. (19066171)" userId="94312091-bbb8-4d83-bdb9-16f8ec63b535" providerId="ADAL" clId="{864C21CD-7778-4C53-81DD-E33F3CBE2BFF}"/>
    <pc:docChg chg="undo redo custSel addSld delSld modSld sldOrd delMainMaster">
      <pc:chgData name="M'barek, A. (19066171)" userId="94312091-bbb8-4d83-bdb9-16f8ec63b535" providerId="ADAL" clId="{864C21CD-7778-4C53-81DD-E33F3CBE2BFF}" dt="2023-02-02T21:37:19.344" v="678" actId="403"/>
      <pc:docMkLst>
        <pc:docMk/>
      </pc:docMkLst>
      <pc:sldChg chg="del setBg">
        <pc:chgData name="M'barek, A. (19066171)" userId="94312091-bbb8-4d83-bdb9-16f8ec63b535" providerId="ADAL" clId="{864C21CD-7778-4C53-81DD-E33F3CBE2BFF}" dt="2023-02-02T18:03:35.712" v="211" actId="2696"/>
        <pc:sldMkLst>
          <pc:docMk/>
          <pc:sldMk cId="513182956" sldId="258"/>
        </pc:sldMkLst>
      </pc:sldChg>
      <pc:sldChg chg="modSp mod">
        <pc:chgData name="M'barek, A. (19066171)" userId="94312091-bbb8-4d83-bdb9-16f8ec63b535" providerId="ADAL" clId="{864C21CD-7778-4C53-81DD-E33F3CBE2BFF}" dt="2023-02-02T21:37:19.344" v="678" actId="403"/>
        <pc:sldMkLst>
          <pc:docMk/>
          <pc:sldMk cId="3735773566" sldId="263"/>
        </pc:sldMkLst>
        <pc:spChg chg="mod">
          <ac:chgData name="M'barek, A. (19066171)" userId="94312091-bbb8-4d83-bdb9-16f8ec63b535" providerId="ADAL" clId="{864C21CD-7778-4C53-81DD-E33F3CBE2BFF}" dt="2023-02-02T21:37:19.344" v="678" actId="403"/>
          <ac:spMkLst>
            <pc:docMk/>
            <pc:sldMk cId="3735773566" sldId="263"/>
            <ac:spMk id="2" creationId="{92B95268-64F8-DA0E-3B35-81411459C258}"/>
          </ac:spMkLst>
        </pc:spChg>
        <pc:picChg chg="mod">
          <ac:chgData name="M'barek, A. (19066171)" userId="94312091-bbb8-4d83-bdb9-16f8ec63b535" providerId="ADAL" clId="{864C21CD-7778-4C53-81DD-E33F3CBE2BFF}" dt="2023-02-02T21:25:02.932" v="674" actId="1076"/>
          <ac:picMkLst>
            <pc:docMk/>
            <pc:sldMk cId="3735773566" sldId="263"/>
            <ac:picMk id="4" creationId="{215BFBD6-B30E-7C60-452B-F8B597EE7581}"/>
          </ac:picMkLst>
        </pc:picChg>
        <pc:picChg chg="mod">
          <ac:chgData name="M'barek, A. (19066171)" userId="94312091-bbb8-4d83-bdb9-16f8ec63b535" providerId="ADAL" clId="{864C21CD-7778-4C53-81DD-E33F3CBE2BFF}" dt="2023-02-02T21:25:10.011" v="676" actId="1076"/>
          <ac:picMkLst>
            <pc:docMk/>
            <pc:sldMk cId="3735773566" sldId="263"/>
            <ac:picMk id="6" creationId="{155F2727-B349-3649-7863-CE92E7C0CF98}"/>
          </ac:picMkLst>
        </pc:picChg>
      </pc:sldChg>
      <pc:sldChg chg="modSp mod">
        <pc:chgData name="M'barek, A. (19066171)" userId="94312091-bbb8-4d83-bdb9-16f8ec63b535" providerId="ADAL" clId="{864C21CD-7778-4C53-81DD-E33F3CBE2BFF}" dt="2023-02-02T19:46:05.217" v="667" actId="20577"/>
        <pc:sldMkLst>
          <pc:docMk/>
          <pc:sldMk cId="3624900897" sldId="265"/>
        </pc:sldMkLst>
        <pc:spChg chg="mod">
          <ac:chgData name="M'barek, A. (19066171)" userId="94312091-bbb8-4d83-bdb9-16f8ec63b535" providerId="ADAL" clId="{864C21CD-7778-4C53-81DD-E33F3CBE2BFF}" dt="2023-02-02T19:46:05.217" v="667" actId="20577"/>
          <ac:spMkLst>
            <pc:docMk/>
            <pc:sldMk cId="3624900897" sldId="265"/>
            <ac:spMk id="3" creationId="{079D537D-F7FB-7F9F-DA15-B832D53E2513}"/>
          </ac:spMkLst>
        </pc:spChg>
      </pc:sldChg>
      <pc:sldChg chg="modSp mod">
        <pc:chgData name="M'barek, A. (19066171)" userId="94312091-bbb8-4d83-bdb9-16f8ec63b535" providerId="ADAL" clId="{864C21CD-7778-4C53-81DD-E33F3CBE2BFF}" dt="2023-02-02T21:37:14.841" v="677" actId="404"/>
        <pc:sldMkLst>
          <pc:docMk/>
          <pc:sldMk cId="4004564538" sldId="269"/>
        </pc:sldMkLst>
        <pc:spChg chg="mod">
          <ac:chgData name="M'barek, A. (19066171)" userId="94312091-bbb8-4d83-bdb9-16f8ec63b535" providerId="ADAL" clId="{864C21CD-7778-4C53-81DD-E33F3CBE2BFF}" dt="2023-02-02T21:37:14.841" v="677" actId="404"/>
          <ac:spMkLst>
            <pc:docMk/>
            <pc:sldMk cId="4004564538" sldId="269"/>
            <ac:spMk id="2" creationId="{84CFBC6A-EC07-6D1A-DFAF-51AF241C6FFE}"/>
          </ac:spMkLst>
        </pc:spChg>
        <pc:picChg chg="mod">
          <ac:chgData name="M'barek, A. (19066171)" userId="94312091-bbb8-4d83-bdb9-16f8ec63b535" providerId="ADAL" clId="{864C21CD-7778-4C53-81DD-E33F3CBE2BFF}" dt="2023-02-02T21:24:16.260" v="668" actId="1076"/>
          <ac:picMkLst>
            <pc:docMk/>
            <pc:sldMk cId="4004564538" sldId="269"/>
            <ac:picMk id="11" creationId="{4B0B6E51-8D04-9B7E-72D8-9D93C2D9D4D9}"/>
          </ac:picMkLst>
        </pc:picChg>
      </pc:sldChg>
      <pc:sldChg chg="addSp delSp modSp new del mod ord setBg">
        <pc:chgData name="M'barek, A. (19066171)" userId="94312091-bbb8-4d83-bdb9-16f8ec63b535" providerId="ADAL" clId="{864C21CD-7778-4C53-81DD-E33F3CBE2BFF}" dt="2023-02-02T18:03:31.995" v="210" actId="2696"/>
        <pc:sldMkLst>
          <pc:docMk/>
          <pc:sldMk cId="1756341072" sldId="270"/>
        </pc:sldMkLst>
        <pc:spChg chg="mod">
          <ac:chgData name="M'barek, A. (19066171)" userId="94312091-bbb8-4d83-bdb9-16f8ec63b535" providerId="ADAL" clId="{864C21CD-7778-4C53-81DD-E33F3CBE2BFF}" dt="2023-02-02T17:56:32.910" v="105" actId="26606"/>
          <ac:spMkLst>
            <pc:docMk/>
            <pc:sldMk cId="1756341072" sldId="270"/>
            <ac:spMk id="2" creationId="{D0F9EDDA-92ED-EF97-083A-03258667C014}"/>
          </ac:spMkLst>
        </pc:spChg>
        <pc:spChg chg="mod">
          <ac:chgData name="M'barek, A. (19066171)" userId="94312091-bbb8-4d83-bdb9-16f8ec63b535" providerId="ADAL" clId="{864C21CD-7778-4C53-81DD-E33F3CBE2BFF}" dt="2023-02-02T17:56:32.910" v="105" actId="26606"/>
          <ac:spMkLst>
            <pc:docMk/>
            <pc:sldMk cId="1756341072" sldId="270"/>
            <ac:spMk id="3" creationId="{E308AF8B-FEDA-2CE6-18F8-72BFF67520D9}"/>
          </ac:spMkLst>
        </pc:spChg>
        <pc:spChg chg="add del mod">
          <ac:chgData name="M'barek, A. (19066171)" userId="94312091-bbb8-4d83-bdb9-16f8ec63b535" providerId="ADAL" clId="{864C21CD-7778-4C53-81DD-E33F3CBE2BFF}" dt="2023-02-02T17:56:32.910" v="105" actId="26606"/>
          <ac:spMkLst>
            <pc:docMk/>
            <pc:sldMk cId="1756341072" sldId="270"/>
            <ac:spMk id="4" creationId="{158D9700-D7F2-97E0-763E-C33CB2B124A7}"/>
          </ac:spMkLst>
        </pc:spChg>
        <pc:spChg chg="add del mod">
          <ac:chgData name="M'barek, A. (19066171)" userId="94312091-bbb8-4d83-bdb9-16f8ec63b535" providerId="ADAL" clId="{864C21CD-7778-4C53-81DD-E33F3CBE2BFF}" dt="2023-02-02T17:56:32.910" v="105" actId="26606"/>
          <ac:spMkLst>
            <pc:docMk/>
            <pc:sldMk cId="1756341072" sldId="270"/>
            <ac:spMk id="5" creationId="{56674337-BEED-4B41-AD35-ED059402A786}"/>
          </ac:spMkLst>
        </pc:spChg>
        <pc:spChg chg="add mod">
          <ac:chgData name="M'barek, A. (19066171)" userId="94312091-bbb8-4d83-bdb9-16f8ec63b535" providerId="ADAL" clId="{864C21CD-7778-4C53-81DD-E33F3CBE2BFF}" dt="2023-02-02T17:56:23.449" v="104"/>
          <ac:spMkLst>
            <pc:docMk/>
            <pc:sldMk cId="1756341072" sldId="270"/>
            <ac:spMk id="6" creationId="{F518A987-CCFD-241B-1735-9A458E600E72}"/>
          </ac:spMkLst>
        </pc:spChg>
        <pc:spChg chg="add mod">
          <ac:chgData name="M'barek, A. (19066171)" userId="94312091-bbb8-4d83-bdb9-16f8ec63b535" providerId="ADAL" clId="{864C21CD-7778-4C53-81DD-E33F3CBE2BFF}" dt="2023-02-02T17:56:32.910" v="105" actId="26606"/>
          <ac:spMkLst>
            <pc:docMk/>
            <pc:sldMk cId="1756341072" sldId="270"/>
            <ac:spMk id="7" creationId="{CA9D5B17-601E-75FD-6EBF-ECF64EA544DA}"/>
          </ac:spMkLst>
        </pc:spChg>
        <pc:spChg chg="add del mod">
          <ac:chgData name="M'barek, A. (19066171)" userId="94312091-bbb8-4d83-bdb9-16f8ec63b535" providerId="ADAL" clId="{864C21CD-7778-4C53-81DD-E33F3CBE2BFF}" dt="2023-02-02T17:56:54.895" v="109" actId="207"/>
          <ac:spMkLst>
            <pc:docMk/>
            <pc:sldMk cId="1756341072" sldId="270"/>
            <ac:spMk id="8" creationId="{18233D27-1CAA-9539-A69A-D7B3F24BE3F4}"/>
          </ac:spMkLst>
        </pc:spChg>
        <pc:spChg chg="add">
          <ac:chgData name="M'barek, A. (19066171)" userId="94312091-bbb8-4d83-bdb9-16f8ec63b535" providerId="ADAL" clId="{864C21CD-7778-4C53-81DD-E33F3CBE2BFF}" dt="2023-02-02T17:56:32.910" v="105" actId="26606"/>
          <ac:spMkLst>
            <pc:docMk/>
            <pc:sldMk cId="1756341072" sldId="270"/>
            <ac:spMk id="12" creationId="{C4879EFC-8E62-4E00-973C-C45EE9EC676D}"/>
          </ac:spMkLst>
        </pc:spChg>
        <pc:spChg chg="add">
          <ac:chgData name="M'barek, A. (19066171)" userId="94312091-bbb8-4d83-bdb9-16f8ec63b535" providerId="ADAL" clId="{864C21CD-7778-4C53-81DD-E33F3CBE2BFF}" dt="2023-02-02T17:56:32.910" v="105" actId="26606"/>
          <ac:spMkLst>
            <pc:docMk/>
            <pc:sldMk cId="1756341072" sldId="270"/>
            <ac:spMk id="14" creationId="{D6A9C53F-5F90-40A5-8C85-5412D39C8C68}"/>
          </ac:spMkLst>
        </pc:spChg>
        <pc:picChg chg="add del mod">
          <ac:chgData name="M'barek, A. (19066171)" userId="94312091-bbb8-4d83-bdb9-16f8ec63b535" providerId="ADAL" clId="{864C21CD-7778-4C53-81DD-E33F3CBE2BFF}" dt="2023-02-02T17:57:49.543" v="115" actId="478"/>
          <ac:picMkLst>
            <pc:docMk/>
            <pc:sldMk cId="1756341072" sldId="270"/>
            <ac:picMk id="9" creationId="{0B0AFFE4-4451-DBCD-26DD-BC5EB4EDC3C0}"/>
          </ac:picMkLst>
        </pc:picChg>
        <pc:picChg chg="add mod">
          <ac:chgData name="M'barek, A. (19066171)" userId="94312091-bbb8-4d83-bdb9-16f8ec63b535" providerId="ADAL" clId="{864C21CD-7778-4C53-81DD-E33F3CBE2BFF}" dt="2023-02-02T17:58:30.391" v="120" actId="1076"/>
          <ac:picMkLst>
            <pc:docMk/>
            <pc:sldMk cId="1756341072" sldId="270"/>
            <ac:picMk id="11" creationId="{7B5287F5-9C6D-9133-B589-3458B57F0273}"/>
          </ac:picMkLst>
        </pc:picChg>
      </pc:sldChg>
      <pc:sldChg chg="new del">
        <pc:chgData name="M'barek, A. (19066171)" userId="94312091-bbb8-4d83-bdb9-16f8ec63b535" providerId="ADAL" clId="{864C21CD-7778-4C53-81DD-E33F3CBE2BFF}" dt="2023-02-02T17:56:02.040" v="100" actId="680"/>
        <pc:sldMkLst>
          <pc:docMk/>
          <pc:sldMk cId="2021324820" sldId="270"/>
        </pc:sldMkLst>
      </pc:sldChg>
      <pc:sldChg chg="addSp delSp modSp new mod ord setBg setClrOvrMap">
        <pc:chgData name="M'barek, A. (19066171)" userId="94312091-bbb8-4d83-bdb9-16f8ec63b535" providerId="ADAL" clId="{864C21CD-7778-4C53-81DD-E33F3CBE2BFF}" dt="2023-02-02T18:06:12.367" v="254" actId="1076"/>
        <pc:sldMkLst>
          <pc:docMk/>
          <pc:sldMk cId="2829423889" sldId="271"/>
        </pc:sldMkLst>
        <pc:spChg chg="mod ord">
          <ac:chgData name="M'barek, A. (19066171)" userId="94312091-bbb8-4d83-bdb9-16f8ec63b535" providerId="ADAL" clId="{864C21CD-7778-4C53-81DD-E33F3CBE2BFF}" dt="2023-02-02T18:02:34.144" v="167" actId="1076"/>
          <ac:spMkLst>
            <pc:docMk/>
            <pc:sldMk cId="2829423889" sldId="271"/>
            <ac:spMk id="2" creationId="{B4E4FE71-CF31-9C02-6746-6017CE05C412}"/>
          </ac:spMkLst>
        </pc:spChg>
        <pc:spChg chg="mod ord">
          <ac:chgData name="M'barek, A. (19066171)" userId="94312091-bbb8-4d83-bdb9-16f8ec63b535" providerId="ADAL" clId="{864C21CD-7778-4C53-81DD-E33F3CBE2BFF}" dt="2023-02-02T18:06:12.367" v="254" actId="1076"/>
          <ac:spMkLst>
            <pc:docMk/>
            <pc:sldMk cId="2829423889" sldId="271"/>
            <ac:spMk id="3" creationId="{7CD5F0E2-3DA6-24B7-2176-EB7816950C7F}"/>
          </ac:spMkLst>
        </pc:spChg>
        <pc:spChg chg="add del mod">
          <ac:chgData name="M'barek, A. (19066171)" userId="94312091-bbb8-4d83-bdb9-16f8ec63b535" providerId="ADAL" clId="{864C21CD-7778-4C53-81DD-E33F3CBE2BFF}" dt="2023-02-02T17:58:57.305" v="123" actId="26606"/>
          <ac:spMkLst>
            <pc:docMk/>
            <pc:sldMk cId="2829423889" sldId="271"/>
            <ac:spMk id="4" creationId="{CF64C023-E677-86F6-A816-316F885A8E15}"/>
          </ac:spMkLst>
        </pc:spChg>
        <pc:spChg chg="add del mod">
          <ac:chgData name="M'barek, A. (19066171)" userId="94312091-bbb8-4d83-bdb9-16f8ec63b535" providerId="ADAL" clId="{864C21CD-7778-4C53-81DD-E33F3CBE2BFF}" dt="2023-02-02T17:58:57.305" v="123" actId="26606"/>
          <ac:spMkLst>
            <pc:docMk/>
            <pc:sldMk cId="2829423889" sldId="271"/>
            <ac:spMk id="5" creationId="{3FA7C2C7-0BFE-08B7-8B96-EEC2E75900DA}"/>
          </ac:spMkLst>
        </pc:spChg>
        <pc:spChg chg="add mod">
          <ac:chgData name="M'barek, A. (19066171)" userId="94312091-bbb8-4d83-bdb9-16f8ec63b535" providerId="ADAL" clId="{864C21CD-7778-4C53-81DD-E33F3CBE2BFF}" dt="2023-02-02T17:58:46.981" v="122"/>
          <ac:spMkLst>
            <pc:docMk/>
            <pc:sldMk cId="2829423889" sldId="271"/>
            <ac:spMk id="6" creationId="{7E16A0CF-E0EC-6034-C24E-1691F3F20310}"/>
          </ac:spMkLst>
        </pc:spChg>
        <pc:spChg chg="add mod">
          <ac:chgData name="M'barek, A. (19066171)" userId="94312091-bbb8-4d83-bdb9-16f8ec63b535" providerId="ADAL" clId="{864C21CD-7778-4C53-81DD-E33F3CBE2BFF}" dt="2023-02-02T17:59:25.717" v="130" actId="20577"/>
          <ac:spMkLst>
            <pc:docMk/>
            <pc:sldMk cId="2829423889" sldId="271"/>
            <ac:spMk id="8" creationId="{48053999-F65B-2D6A-BA3F-85F1B57F4886}"/>
          </ac:spMkLst>
        </pc:spChg>
        <pc:spChg chg="add mod">
          <ac:chgData name="M'barek, A. (19066171)" userId="94312091-bbb8-4d83-bdb9-16f8ec63b535" providerId="ADAL" clId="{864C21CD-7778-4C53-81DD-E33F3CBE2BFF}" dt="2023-02-02T18:02:12.952" v="158" actId="1076"/>
          <ac:spMkLst>
            <pc:docMk/>
            <pc:sldMk cId="2829423889" sldId="271"/>
            <ac:spMk id="9" creationId="{A72746C8-C0C7-D7FC-C357-9220F8DA3223}"/>
          </ac:spMkLst>
        </pc:spChg>
        <pc:spChg chg="add mod">
          <ac:chgData name="M'barek, A. (19066171)" userId="94312091-bbb8-4d83-bdb9-16f8ec63b535" providerId="ADAL" clId="{864C21CD-7778-4C53-81DD-E33F3CBE2BFF}" dt="2023-02-02T18:03:51.328" v="213" actId="20577"/>
          <ac:spMkLst>
            <pc:docMk/>
            <pc:sldMk cId="2829423889" sldId="271"/>
            <ac:spMk id="10" creationId="{494D6839-AC9A-06D3-718C-780AFB57CE43}"/>
          </ac:spMkLst>
        </pc:spChg>
        <pc:spChg chg="add mod">
          <ac:chgData name="M'barek, A. (19066171)" userId="94312091-bbb8-4d83-bdb9-16f8ec63b535" providerId="ADAL" clId="{864C21CD-7778-4C53-81DD-E33F3CBE2BFF}" dt="2023-02-02T18:04:38.823" v="252" actId="1076"/>
          <ac:spMkLst>
            <pc:docMk/>
            <pc:sldMk cId="2829423889" sldId="271"/>
            <ac:spMk id="11" creationId="{3CA27037-2A00-829F-8389-808FDB571404}"/>
          </ac:spMkLst>
        </pc:spChg>
        <pc:spChg chg="add">
          <ac:chgData name="M'barek, A. (19066171)" userId="94312091-bbb8-4d83-bdb9-16f8ec63b535" providerId="ADAL" clId="{864C21CD-7778-4C53-81DD-E33F3CBE2BFF}" dt="2023-02-02T17:58:57.305" v="123" actId="26606"/>
          <ac:spMkLst>
            <pc:docMk/>
            <pc:sldMk cId="2829423889" sldId="271"/>
            <ac:spMk id="12" creationId="{BCC55ACC-A2F6-403C-A3A4-D59B3734D45F}"/>
          </ac:spMkLst>
        </pc:spChg>
        <pc:picChg chg="add mod ord">
          <ac:chgData name="M'barek, A. (19066171)" userId="94312091-bbb8-4d83-bdb9-16f8ec63b535" providerId="ADAL" clId="{864C21CD-7778-4C53-81DD-E33F3CBE2BFF}" dt="2023-02-02T18:04:31.144" v="249" actId="1076"/>
          <ac:picMkLst>
            <pc:docMk/>
            <pc:sldMk cId="2829423889" sldId="271"/>
            <ac:picMk id="7" creationId="{C834368D-D22F-7DC3-DF88-821B07A0F473}"/>
          </ac:picMkLst>
        </pc:picChg>
      </pc:sldChg>
      <pc:sldChg chg="new add del">
        <pc:chgData name="M'barek, A. (19066171)" userId="94312091-bbb8-4d83-bdb9-16f8ec63b535" providerId="ADAL" clId="{864C21CD-7778-4C53-81DD-E33F3CBE2BFF}" dt="2023-02-02T18:11:10.855" v="258" actId="2696"/>
        <pc:sldMkLst>
          <pc:docMk/>
          <pc:sldMk cId="1732866520" sldId="272"/>
        </pc:sldMkLst>
      </pc:sldChg>
      <pc:sldMasterChg chg="del delSldLayout">
        <pc:chgData name="M'barek, A. (19066171)" userId="94312091-bbb8-4d83-bdb9-16f8ec63b535" providerId="ADAL" clId="{864C21CD-7778-4C53-81DD-E33F3CBE2BFF}" dt="2023-02-02T18:03:35.712" v="211" actId="2696"/>
        <pc:sldMasterMkLst>
          <pc:docMk/>
          <pc:sldMasterMk cId="3743722738" sldId="2147483660"/>
        </pc:sldMasterMkLst>
        <pc:sldLayoutChg chg="del">
          <pc:chgData name="M'barek, A. (19066171)" userId="94312091-bbb8-4d83-bdb9-16f8ec63b535" providerId="ADAL" clId="{864C21CD-7778-4C53-81DD-E33F3CBE2BFF}" dt="2023-02-02T18:03:35.712" v="211" actId="2696"/>
          <pc:sldLayoutMkLst>
            <pc:docMk/>
            <pc:sldMasterMk cId="3743722738" sldId="2147483660"/>
            <pc:sldLayoutMk cId="733808945" sldId="2147483661"/>
          </pc:sldLayoutMkLst>
        </pc:sldLayoutChg>
        <pc:sldLayoutChg chg="del">
          <pc:chgData name="M'barek, A. (19066171)" userId="94312091-bbb8-4d83-bdb9-16f8ec63b535" providerId="ADAL" clId="{864C21CD-7778-4C53-81DD-E33F3CBE2BFF}" dt="2023-02-02T18:03:35.712" v="211" actId="2696"/>
          <pc:sldLayoutMkLst>
            <pc:docMk/>
            <pc:sldMasterMk cId="3743722738" sldId="2147483660"/>
            <pc:sldLayoutMk cId="286003193" sldId="2147483662"/>
          </pc:sldLayoutMkLst>
        </pc:sldLayoutChg>
        <pc:sldLayoutChg chg="del">
          <pc:chgData name="M'barek, A. (19066171)" userId="94312091-bbb8-4d83-bdb9-16f8ec63b535" providerId="ADAL" clId="{864C21CD-7778-4C53-81DD-E33F3CBE2BFF}" dt="2023-02-02T18:03:35.712" v="211" actId="2696"/>
          <pc:sldLayoutMkLst>
            <pc:docMk/>
            <pc:sldMasterMk cId="3743722738" sldId="2147483660"/>
            <pc:sldLayoutMk cId="1211674596" sldId="2147483663"/>
          </pc:sldLayoutMkLst>
        </pc:sldLayoutChg>
        <pc:sldLayoutChg chg="del">
          <pc:chgData name="M'barek, A. (19066171)" userId="94312091-bbb8-4d83-bdb9-16f8ec63b535" providerId="ADAL" clId="{864C21CD-7778-4C53-81DD-E33F3CBE2BFF}" dt="2023-02-02T18:03:35.712" v="211" actId="2696"/>
          <pc:sldLayoutMkLst>
            <pc:docMk/>
            <pc:sldMasterMk cId="3743722738" sldId="2147483660"/>
            <pc:sldLayoutMk cId="3053158783" sldId="2147483664"/>
          </pc:sldLayoutMkLst>
        </pc:sldLayoutChg>
        <pc:sldLayoutChg chg="del">
          <pc:chgData name="M'barek, A. (19066171)" userId="94312091-bbb8-4d83-bdb9-16f8ec63b535" providerId="ADAL" clId="{864C21CD-7778-4C53-81DD-E33F3CBE2BFF}" dt="2023-02-02T18:03:35.712" v="211" actId="2696"/>
          <pc:sldLayoutMkLst>
            <pc:docMk/>
            <pc:sldMasterMk cId="3743722738" sldId="2147483660"/>
            <pc:sldLayoutMk cId="3404045052" sldId="2147483665"/>
          </pc:sldLayoutMkLst>
        </pc:sldLayoutChg>
        <pc:sldLayoutChg chg="del">
          <pc:chgData name="M'barek, A. (19066171)" userId="94312091-bbb8-4d83-bdb9-16f8ec63b535" providerId="ADAL" clId="{864C21CD-7778-4C53-81DD-E33F3CBE2BFF}" dt="2023-02-02T18:03:35.712" v="211" actId="2696"/>
          <pc:sldLayoutMkLst>
            <pc:docMk/>
            <pc:sldMasterMk cId="3743722738" sldId="2147483660"/>
            <pc:sldLayoutMk cId="2750025136" sldId="2147483666"/>
          </pc:sldLayoutMkLst>
        </pc:sldLayoutChg>
        <pc:sldLayoutChg chg="del">
          <pc:chgData name="M'barek, A. (19066171)" userId="94312091-bbb8-4d83-bdb9-16f8ec63b535" providerId="ADAL" clId="{864C21CD-7778-4C53-81DD-E33F3CBE2BFF}" dt="2023-02-02T18:03:35.712" v="211" actId="2696"/>
          <pc:sldLayoutMkLst>
            <pc:docMk/>
            <pc:sldMasterMk cId="3743722738" sldId="2147483660"/>
            <pc:sldLayoutMk cId="1770160126" sldId="2147483667"/>
          </pc:sldLayoutMkLst>
        </pc:sldLayoutChg>
        <pc:sldLayoutChg chg="del">
          <pc:chgData name="M'barek, A. (19066171)" userId="94312091-bbb8-4d83-bdb9-16f8ec63b535" providerId="ADAL" clId="{864C21CD-7778-4C53-81DD-E33F3CBE2BFF}" dt="2023-02-02T18:03:35.712" v="211" actId="2696"/>
          <pc:sldLayoutMkLst>
            <pc:docMk/>
            <pc:sldMasterMk cId="3743722738" sldId="2147483660"/>
            <pc:sldLayoutMk cId="1800913115" sldId="2147483668"/>
          </pc:sldLayoutMkLst>
        </pc:sldLayoutChg>
        <pc:sldLayoutChg chg="del">
          <pc:chgData name="M'barek, A. (19066171)" userId="94312091-bbb8-4d83-bdb9-16f8ec63b535" providerId="ADAL" clId="{864C21CD-7778-4C53-81DD-E33F3CBE2BFF}" dt="2023-02-02T18:03:35.712" v="211" actId="2696"/>
          <pc:sldLayoutMkLst>
            <pc:docMk/>
            <pc:sldMasterMk cId="3743722738" sldId="2147483660"/>
            <pc:sldLayoutMk cId="4029820945" sldId="2147483669"/>
          </pc:sldLayoutMkLst>
        </pc:sldLayoutChg>
        <pc:sldLayoutChg chg="del">
          <pc:chgData name="M'barek, A. (19066171)" userId="94312091-bbb8-4d83-bdb9-16f8ec63b535" providerId="ADAL" clId="{864C21CD-7778-4C53-81DD-E33F3CBE2BFF}" dt="2023-02-02T18:03:35.712" v="211" actId="2696"/>
          <pc:sldLayoutMkLst>
            <pc:docMk/>
            <pc:sldMasterMk cId="3743722738" sldId="2147483660"/>
            <pc:sldLayoutMk cId="1357565926" sldId="2147483670"/>
          </pc:sldLayoutMkLst>
        </pc:sldLayoutChg>
        <pc:sldLayoutChg chg="del">
          <pc:chgData name="M'barek, A. (19066171)" userId="94312091-bbb8-4d83-bdb9-16f8ec63b535" providerId="ADAL" clId="{864C21CD-7778-4C53-81DD-E33F3CBE2BFF}" dt="2023-02-02T18:03:35.712" v="211" actId="2696"/>
          <pc:sldLayoutMkLst>
            <pc:docMk/>
            <pc:sldMasterMk cId="3743722738" sldId="2147483660"/>
            <pc:sldLayoutMk cId="2315962067" sldId="2147483671"/>
          </pc:sldLayoutMkLst>
        </pc:sldLayoutChg>
        <pc:sldLayoutChg chg="del">
          <pc:chgData name="M'barek, A. (19066171)" userId="94312091-bbb8-4d83-bdb9-16f8ec63b535" providerId="ADAL" clId="{864C21CD-7778-4C53-81DD-E33F3CBE2BFF}" dt="2023-02-02T18:03:35.712" v="211" actId="2696"/>
          <pc:sldLayoutMkLst>
            <pc:docMk/>
            <pc:sldMasterMk cId="3743722738" sldId="2147483660"/>
            <pc:sldLayoutMk cId="1631623179" sldId="2147483672"/>
          </pc:sldLayoutMkLst>
        </pc:sldLayoutChg>
        <pc:sldLayoutChg chg="del">
          <pc:chgData name="M'barek, A. (19066171)" userId="94312091-bbb8-4d83-bdb9-16f8ec63b535" providerId="ADAL" clId="{864C21CD-7778-4C53-81DD-E33F3CBE2BFF}" dt="2023-02-02T18:03:35.712" v="211" actId="2696"/>
          <pc:sldLayoutMkLst>
            <pc:docMk/>
            <pc:sldMasterMk cId="3743722738" sldId="2147483660"/>
            <pc:sldLayoutMk cId="955433729" sldId="2147483673"/>
          </pc:sldLayoutMkLst>
        </pc:sldLayoutChg>
        <pc:sldLayoutChg chg="del">
          <pc:chgData name="M'barek, A. (19066171)" userId="94312091-bbb8-4d83-bdb9-16f8ec63b535" providerId="ADAL" clId="{864C21CD-7778-4C53-81DD-E33F3CBE2BFF}" dt="2023-02-02T18:03:35.712" v="211" actId="2696"/>
          <pc:sldLayoutMkLst>
            <pc:docMk/>
            <pc:sldMasterMk cId="3743722738" sldId="2147483660"/>
            <pc:sldLayoutMk cId="1369976493" sldId="2147483674"/>
          </pc:sldLayoutMkLst>
        </pc:sldLayoutChg>
        <pc:sldLayoutChg chg="del">
          <pc:chgData name="M'barek, A. (19066171)" userId="94312091-bbb8-4d83-bdb9-16f8ec63b535" providerId="ADAL" clId="{864C21CD-7778-4C53-81DD-E33F3CBE2BFF}" dt="2023-02-02T18:03:35.712" v="211" actId="2696"/>
          <pc:sldLayoutMkLst>
            <pc:docMk/>
            <pc:sldMasterMk cId="3743722738" sldId="2147483660"/>
            <pc:sldLayoutMk cId="4284420791" sldId="2147483675"/>
          </pc:sldLayoutMkLst>
        </pc:sldLayoutChg>
        <pc:sldLayoutChg chg="del">
          <pc:chgData name="M'barek, A. (19066171)" userId="94312091-bbb8-4d83-bdb9-16f8ec63b535" providerId="ADAL" clId="{864C21CD-7778-4C53-81DD-E33F3CBE2BFF}" dt="2023-02-02T18:03:35.712" v="211" actId="2696"/>
          <pc:sldLayoutMkLst>
            <pc:docMk/>
            <pc:sldMasterMk cId="3743722738" sldId="2147483660"/>
            <pc:sldLayoutMk cId="3972912001" sldId="2147483676"/>
          </pc:sldLayoutMkLst>
        </pc:sldLayoutChg>
        <pc:sldLayoutChg chg="del">
          <pc:chgData name="M'barek, A. (19066171)" userId="94312091-bbb8-4d83-bdb9-16f8ec63b535" providerId="ADAL" clId="{864C21CD-7778-4C53-81DD-E33F3CBE2BFF}" dt="2023-02-02T18:03:35.712" v="211" actId="2696"/>
          <pc:sldLayoutMkLst>
            <pc:docMk/>
            <pc:sldMasterMk cId="3743722738" sldId="2147483660"/>
            <pc:sldLayoutMk cId="3729959470" sldId="2147483677"/>
          </pc:sldLayoutMkLst>
        </pc:sldLayoutChg>
      </pc:sldMasterChg>
    </pc:docChg>
  </pc:docChgLst>
  <pc:docChgLst>
    <pc:chgData name="Jesse Huizing (18053580)" userId="S::18053580@student.hhs.nl::eb18b64a-584c-4743-b675-3ee7556555b5" providerId="AD" clId="Web-{F613686A-CF9E-4547-B47A-956D77B6ACF6}"/>
    <pc:docChg chg="addSld delSld modSld sldOrd addMainMaster delMainMaster">
      <pc:chgData name="Jesse Huizing (18053580)" userId="S::18053580@student.hhs.nl::eb18b64a-584c-4743-b675-3ee7556555b5" providerId="AD" clId="Web-{F613686A-CF9E-4547-B47A-956D77B6ACF6}" dt="2023-02-02T09:53:25.655" v="187" actId="20577"/>
      <pc:docMkLst>
        <pc:docMk/>
      </pc:docMkLst>
      <pc:sldChg chg="addSp modSp del mod modClrScheme chgLayout">
        <pc:chgData name="Jesse Huizing (18053580)" userId="S::18053580@student.hhs.nl::eb18b64a-584c-4743-b675-3ee7556555b5" providerId="AD" clId="Web-{F613686A-CF9E-4547-B47A-956D77B6ACF6}" dt="2023-02-02T09:46:48.703" v="58"/>
        <pc:sldMkLst>
          <pc:docMk/>
          <pc:sldMk cId="3351439039" sldId="256"/>
        </pc:sldMkLst>
        <pc:spChg chg="mod ord">
          <ac:chgData name="Jesse Huizing (18053580)" userId="S::18053580@student.hhs.nl::eb18b64a-584c-4743-b675-3ee7556555b5" providerId="AD" clId="Web-{F613686A-CF9E-4547-B47A-956D77B6ACF6}" dt="2023-02-02T09:46:39.750" v="56"/>
          <ac:spMkLst>
            <pc:docMk/>
            <pc:sldMk cId="3351439039" sldId="256"/>
            <ac:spMk id="2" creationId="{00000000-0000-0000-0000-000000000000}"/>
          </ac:spMkLst>
        </pc:spChg>
        <pc:spChg chg="mod ord">
          <ac:chgData name="Jesse Huizing (18053580)" userId="S::18053580@student.hhs.nl::eb18b64a-584c-4743-b675-3ee7556555b5" providerId="AD" clId="Web-{F613686A-CF9E-4547-B47A-956D77B6ACF6}" dt="2023-02-02T09:46:39.750" v="56"/>
          <ac:spMkLst>
            <pc:docMk/>
            <pc:sldMk cId="3351439039" sldId="256"/>
            <ac:spMk id="3" creationId="{00000000-0000-0000-0000-000000000000}"/>
          </ac:spMkLst>
        </pc:spChg>
        <pc:spChg chg="add mod">
          <ac:chgData name="Jesse Huizing (18053580)" userId="S::18053580@student.hhs.nl::eb18b64a-584c-4743-b675-3ee7556555b5" providerId="AD" clId="Web-{F613686A-CF9E-4547-B47A-956D77B6ACF6}" dt="2023-02-02T09:44:38.479" v="30" actId="1076"/>
          <ac:spMkLst>
            <pc:docMk/>
            <pc:sldMk cId="3351439039" sldId="256"/>
            <ac:spMk id="4" creationId="{F9396F78-C02A-67AD-5442-6BC6E4C800AE}"/>
          </ac:spMkLst>
        </pc:spChg>
      </pc:sldChg>
      <pc:sldChg chg="new del ord">
        <pc:chgData name="Jesse Huizing (18053580)" userId="S::18053580@student.hhs.nl::eb18b64a-584c-4743-b675-3ee7556555b5" providerId="AD" clId="Web-{F613686A-CF9E-4547-B47A-956D77B6ACF6}" dt="2023-02-02T09:44:54.464" v="34"/>
        <pc:sldMkLst>
          <pc:docMk/>
          <pc:sldMk cId="962261866" sldId="257"/>
        </pc:sldMkLst>
      </pc:sldChg>
      <pc:sldChg chg="addSp delSp modSp add mod modClrScheme chgLayout">
        <pc:chgData name="Jesse Huizing (18053580)" userId="S::18053580@student.hhs.nl::eb18b64a-584c-4743-b675-3ee7556555b5" providerId="AD" clId="Web-{F613686A-CF9E-4547-B47A-956D77B6ACF6}" dt="2023-02-02T09:46:39.750" v="56"/>
        <pc:sldMkLst>
          <pc:docMk/>
          <pc:sldMk cId="513182956" sldId="258"/>
        </pc:sldMkLst>
        <pc:spChg chg="mod ord">
          <ac:chgData name="Jesse Huizing (18053580)" userId="S::18053580@student.hhs.nl::eb18b64a-584c-4743-b675-3ee7556555b5" providerId="AD" clId="Web-{F613686A-CF9E-4547-B47A-956D77B6ACF6}" dt="2023-02-02T09:46:39.750" v="56"/>
          <ac:spMkLst>
            <pc:docMk/>
            <pc:sldMk cId="513182956" sldId="258"/>
            <ac:spMk id="2" creationId="{9B9C40DF-958C-C669-3270-5BBE41241727}"/>
          </ac:spMkLst>
        </pc:spChg>
        <pc:spChg chg="mod ord">
          <ac:chgData name="Jesse Huizing (18053580)" userId="S::18053580@student.hhs.nl::eb18b64a-584c-4743-b675-3ee7556555b5" providerId="AD" clId="Web-{F613686A-CF9E-4547-B47A-956D77B6ACF6}" dt="2023-02-02T09:46:39.750" v="56"/>
          <ac:spMkLst>
            <pc:docMk/>
            <pc:sldMk cId="513182956" sldId="258"/>
            <ac:spMk id="3" creationId="{43294C4F-5EEC-BE9A-EBA6-41E96F4264A0}"/>
          </ac:spMkLst>
        </pc:spChg>
        <pc:spChg chg="mod">
          <ac:chgData name="Jesse Huizing (18053580)" userId="S::18053580@student.hhs.nl::eb18b64a-584c-4743-b675-3ee7556555b5" providerId="AD" clId="Web-{F613686A-CF9E-4547-B47A-956D77B6ACF6}" dt="2023-02-02T09:45:16.950" v="43" actId="20577"/>
          <ac:spMkLst>
            <pc:docMk/>
            <pc:sldMk cId="513182956" sldId="258"/>
            <ac:spMk id="7" creationId="{C0F1B9DE-8AE7-3D76-E1A4-23333D39B915}"/>
          </ac:spMkLst>
        </pc:spChg>
        <pc:picChg chg="add del mod">
          <ac:chgData name="Jesse Huizing (18053580)" userId="S::18053580@student.hhs.nl::eb18b64a-584c-4743-b675-3ee7556555b5" providerId="AD" clId="Web-{F613686A-CF9E-4547-B47A-956D77B6ACF6}" dt="2023-02-02T09:45:52.263" v="48"/>
          <ac:picMkLst>
            <pc:docMk/>
            <pc:sldMk cId="513182956" sldId="258"/>
            <ac:picMk id="4" creationId="{217A67E5-05F8-70C6-568D-2F2EFF868670}"/>
          </ac:picMkLst>
        </pc:picChg>
      </pc:sldChg>
      <pc:sldChg chg="addSp delSp modSp new mod setBg">
        <pc:chgData name="Jesse Huizing (18053580)" userId="S::18053580@student.hhs.nl::eb18b64a-584c-4743-b675-3ee7556555b5" providerId="AD" clId="Web-{F613686A-CF9E-4547-B47A-956D77B6ACF6}" dt="2023-02-02T09:49:07.614" v="108"/>
        <pc:sldMkLst>
          <pc:docMk/>
          <pc:sldMk cId="2874624943" sldId="259"/>
        </pc:sldMkLst>
        <pc:spChg chg="mod">
          <ac:chgData name="Jesse Huizing (18053580)" userId="S::18053580@student.hhs.nl::eb18b64a-584c-4743-b675-3ee7556555b5" providerId="AD" clId="Web-{F613686A-CF9E-4547-B47A-956D77B6ACF6}" dt="2023-02-02T09:49:07.614" v="108"/>
          <ac:spMkLst>
            <pc:docMk/>
            <pc:sldMk cId="2874624943" sldId="259"/>
            <ac:spMk id="2" creationId="{D709DAAC-B8FF-8E11-588D-E7BAA5EA0D42}"/>
          </ac:spMkLst>
        </pc:spChg>
        <pc:spChg chg="mod ord">
          <ac:chgData name="Jesse Huizing (18053580)" userId="S::18053580@student.hhs.nl::eb18b64a-584c-4743-b675-3ee7556555b5" providerId="AD" clId="Web-{F613686A-CF9E-4547-B47A-956D77B6ACF6}" dt="2023-02-02T09:49:07.614" v="108"/>
          <ac:spMkLst>
            <pc:docMk/>
            <pc:sldMk cId="2874624943" sldId="259"/>
            <ac:spMk id="3" creationId="{DD575C1B-66DA-24A2-00BB-80C67C8B687C}"/>
          </ac:spMkLst>
        </pc:spChg>
        <pc:spChg chg="add del">
          <ac:chgData name="Jesse Huizing (18053580)" userId="S::18053580@student.hhs.nl::eb18b64a-584c-4743-b675-3ee7556555b5" providerId="AD" clId="Web-{F613686A-CF9E-4547-B47A-956D77B6ACF6}" dt="2023-02-02T09:49:07.614" v="108"/>
          <ac:spMkLst>
            <pc:docMk/>
            <pc:sldMk cId="2874624943" sldId="259"/>
            <ac:spMk id="9" creationId="{F13C74B1-5B17-4795-BED0-7140497B445A}"/>
          </ac:spMkLst>
        </pc:spChg>
        <pc:spChg chg="add del">
          <ac:chgData name="Jesse Huizing (18053580)" userId="S::18053580@student.hhs.nl::eb18b64a-584c-4743-b675-3ee7556555b5" providerId="AD" clId="Web-{F613686A-CF9E-4547-B47A-956D77B6ACF6}" dt="2023-02-02T09:49:07.614" v="108"/>
          <ac:spMkLst>
            <pc:docMk/>
            <pc:sldMk cId="2874624943" sldId="259"/>
            <ac:spMk id="11" creationId="{D4974D33-8DC5-464E-8C6D-BE58F0669C17}"/>
          </ac:spMkLst>
        </pc:spChg>
        <pc:spChg chg="add">
          <ac:chgData name="Jesse Huizing (18053580)" userId="S::18053580@student.hhs.nl::eb18b64a-584c-4743-b675-3ee7556555b5" providerId="AD" clId="Web-{F613686A-CF9E-4547-B47A-956D77B6ACF6}" dt="2023-02-02T09:49:07.614" v="108"/>
          <ac:spMkLst>
            <pc:docMk/>
            <pc:sldMk cId="2874624943" sldId="259"/>
            <ac:spMk id="16" creationId="{2C61293E-6EBE-43EF-A52C-9BEBFD7679D4}"/>
          </ac:spMkLst>
        </pc:spChg>
        <pc:spChg chg="add">
          <ac:chgData name="Jesse Huizing (18053580)" userId="S::18053580@student.hhs.nl::eb18b64a-584c-4743-b675-3ee7556555b5" providerId="AD" clId="Web-{F613686A-CF9E-4547-B47A-956D77B6ACF6}" dt="2023-02-02T09:49:07.614" v="108"/>
          <ac:spMkLst>
            <pc:docMk/>
            <pc:sldMk cId="2874624943" sldId="259"/>
            <ac:spMk id="18" creationId="{21540236-BFD5-4A9D-8840-4703E7F76825}"/>
          </ac:spMkLst>
        </pc:spChg>
        <pc:picChg chg="add mod">
          <ac:chgData name="Jesse Huizing (18053580)" userId="S::18053580@student.hhs.nl::eb18b64a-584c-4743-b675-3ee7556555b5" providerId="AD" clId="Web-{F613686A-CF9E-4547-B47A-956D77B6ACF6}" dt="2023-02-02T09:49:07.614" v="108"/>
          <ac:picMkLst>
            <pc:docMk/>
            <pc:sldMk cId="2874624943" sldId="259"/>
            <ac:picMk id="4" creationId="{FE6C21E0-941D-8C4E-B4B0-256A36F30DEB}"/>
          </ac:picMkLst>
        </pc:picChg>
      </pc:sldChg>
      <pc:sldChg chg="addSp modSp new mod setBg">
        <pc:chgData name="Jesse Huizing (18053580)" userId="S::18053580@student.hhs.nl::eb18b64a-584c-4743-b675-3ee7556555b5" providerId="AD" clId="Web-{F613686A-CF9E-4547-B47A-956D77B6ACF6}" dt="2023-02-02T09:51:34.432" v="141" actId="14100"/>
        <pc:sldMkLst>
          <pc:docMk/>
          <pc:sldMk cId="399803916" sldId="260"/>
        </pc:sldMkLst>
        <pc:spChg chg="mod">
          <ac:chgData name="Jesse Huizing (18053580)" userId="S::18053580@student.hhs.nl::eb18b64a-584c-4743-b675-3ee7556555b5" providerId="AD" clId="Web-{F613686A-CF9E-4547-B47A-956D77B6ACF6}" dt="2023-02-02T09:51:17.916" v="136"/>
          <ac:spMkLst>
            <pc:docMk/>
            <pc:sldMk cId="399803916" sldId="260"/>
            <ac:spMk id="2" creationId="{D41E3FEF-864C-4548-2268-89CC4B15CEF7}"/>
          </ac:spMkLst>
        </pc:spChg>
        <pc:spChg chg="mod">
          <ac:chgData name="Jesse Huizing (18053580)" userId="S::18053580@student.hhs.nl::eb18b64a-584c-4743-b675-3ee7556555b5" providerId="AD" clId="Web-{F613686A-CF9E-4547-B47A-956D77B6ACF6}" dt="2023-02-02T09:51:34.432" v="141" actId="14100"/>
          <ac:spMkLst>
            <pc:docMk/>
            <pc:sldMk cId="399803916" sldId="260"/>
            <ac:spMk id="3" creationId="{ADD40C25-6ECD-7829-CC65-817861B3EAE2}"/>
          </ac:spMkLst>
        </pc:spChg>
        <pc:spChg chg="add">
          <ac:chgData name="Jesse Huizing (18053580)" userId="S::18053580@student.hhs.nl::eb18b64a-584c-4743-b675-3ee7556555b5" providerId="AD" clId="Web-{F613686A-CF9E-4547-B47A-956D77B6ACF6}" dt="2023-02-02T09:51:17.916" v="136"/>
          <ac:spMkLst>
            <pc:docMk/>
            <pc:sldMk cId="399803916" sldId="260"/>
            <ac:spMk id="8" creationId="{C2554CA6-288E-4202-BC52-2E5A8F0C0AED}"/>
          </ac:spMkLst>
        </pc:spChg>
        <pc:spChg chg="add">
          <ac:chgData name="Jesse Huizing (18053580)" userId="S::18053580@student.hhs.nl::eb18b64a-584c-4743-b675-3ee7556555b5" providerId="AD" clId="Web-{F613686A-CF9E-4547-B47A-956D77B6ACF6}" dt="2023-02-02T09:51:17.916" v="136"/>
          <ac:spMkLst>
            <pc:docMk/>
            <pc:sldMk cId="399803916" sldId="260"/>
            <ac:spMk id="10" creationId="{B10BB131-AC8E-4A8E-A5D1-36260F720C3B}"/>
          </ac:spMkLst>
        </pc:spChg>
        <pc:spChg chg="add">
          <ac:chgData name="Jesse Huizing (18053580)" userId="S::18053580@student.hhs.nl::eb18b64a-584c-4743-b675-3ee7556555b5" providerId="AD" clId="Web-{F613686A-CF9E-4547-B47A-956D77B6ACF6}" dt="2023-02-02T09:51:17.916" v="136"/>
          <ac:spMkLst>
            <pc:docMk/>
            <pc:sldMk cId="399803916" sldId="260"/>
            <ac:spMk id="12" creationId="{5B7778FC-632E-4DCA-A7CB-0D7731CCF970}"/>
          </ac:spMkLst>
        </pc:spChg>
        <pc:spChg chg="add">
          <ac:chgData name="Jesse Huizing (18053580)" userId="S::18053580@student.hhs.nl::eb18b64a-584c-4743-b675-3ee7556555b5" providerId="AD" clId="Web-{F613686A-CF9E-4547-B47A-956D77B6ACF6}" dt="2023-02-02T09:51:17.916" v="136"/>
          <ac:spMkLst>
            <pc:docMk/>
            <pc:sldMk cId="399803916" sldId="260"/>
            <ac:spMk id="14" creationId="{FA23A907-97FB-4A8F-880A-DD77401C4296}"/>
          </ac:spMkLst>
        </pc:spChg>
      </pc:sldChg>
      <pc:sldChg chg="addSp modSp new mod setBg">
        <pc:chgData name="Jesse Huizing (18053580)" userId="S::18053580@student.hhs.nl::eb18b64a-584c-4743-b675-3ee7556555b5" providerId="AD" clId="Web-{F613686A-CF9E-4547-B47A-956D77B6ACF6}" dt="2023-02-02T09:52:45.435" v="174"/>
        <pc:sldMkLst>
          <pc:docMk/>
          <pc:sldMk cId="1350688661" sldId="261"/>
        </pc:sldMkLst>
        <pc:spChg chg="mod">
          <ac:chgData name="Jesse Huizing (18053580)" userId="S::18053580@student.hhs.nl::eb18b64a-584c-4743-b675-3ee7556555b5" providerId="AD" clId="Web-{F613686A-CF9E-4547-B47A-956D77B6ACF6}" dt="2023-02-02T09:52:45.435" v="174"/>
          <ac:spMkLst>
            <pc:docMk/>
            <pc:sldMk cId="1350688661" sldId="261"/>
            <ac:spMk id="2" creationId="{42D183CA-7B03-B0A1-8282-D77BEA7ED217}"/>
          </ac:spMkLst>
        </pc:spChg>
        <pc:spChg chg="mod">
          <ac:chgData name="Jesse Huizing (18053580)" userId="S::18053580@student.hhs.nl::eb18b64a-584c-4743-b675-3ee7556555b5" providerId="AD" clId="Web-{F613686A-CF9E-4547-B47A-956D77B6ACF6}" dt="2023-02-02T09:52:45.435" v="174"/>
          <ac:spMkLst>
            <pc:docMk/>
            <pc:sldMk cId="1350688661" sldId="261"/>
            <ac:spMk id="3" creationId="{A7CD52DD-4BE5-91A2-522F-9E9415E3EEC0}"/>
          </ac:spMkLst>
        </pc:spChg>
        <pc:spChg chg="add">
          <ac:chgData name="Jesse Huizing (18053580)" userId="S::18053580@student.hhs.nl::eb18b64a-584c-4743-b675-3ee7556555b5" providerId="AD" clId="Web-{F613686A-CF9E-4547-B47A-956D77B6ACF6}" dt="2023-02-02T09:52:45.435" v="174"/>
          <ac:spMkLst>
            <pc:docMk/>
            <pc:sldMk cId="1350688661" sldId="261"/>
            <ac:spMk id="9" creationId="{F13C74B1-5B17-4795-BED0-7140497B445A}"/>
          </ac:spMkLst>
        </pc:spChg>
        <pc:spChg chg="add">
          <ac:chgData name="Jesse Huizing (18053580)" userId="S::18053580@student.hhs.nl::eb18b64a-584c-4743-b675-3ee7556555b5" providerId="AD" clId="Web-{F613686A-CF9E-4547-B47A-956D77B6ACF6}" dt="2023-02-02T09:52:45.435" v="174"/>
          <ac:spMkLst>
            <pc:docMk/>
            <pc:sldMk cId="1350688661" sldId="261"/>
            <ac:spMk id="11" creationId="{D4974D33-8DC5-464E-8C6D-BE58F0669C17}"/>
          </ac:spMkLst>
        </pc:spChg>
        <pc:picChg chg="add mod">
          <ac:chgData name="Jesse Huizing (18053580)" userId="S::18053580@student.hhs.nl::eb18b64a-584c-4743-b675-3ee7556555b5" providerId="AD" clId="Web-{F613686A-CF9E-4547-B47A-956D77B6ACF6}" dt="2023-02-02T09:52:45.435" v="174"/>
          <ac:picMkLst>
            <pc:docMk/>
            <pc:sldMk cId="1350688661" sldId="261"/>
            <ac:picMk id="4" creationId="{6FDAFC49-6EC3-BDEE-C69D-AD259CAD6627}"/>
          </ac:picMkLst>
        </pc:picChg>
      </pc:sldChg>
      <pc:sldChg chg="modSp new">
        <pc:chgData name="Jesse Huizing (18053580)" userId="S::18053580@student.hhs.nl::eb18b64a-584c-4743-b675-3ee7556555b5" providerId="AD" clId="Web-{F613686A-CF9E-4547-B47A-956D77B6ACF6}" dt="2023-02-02T09:53:02.092" v="178" actId="20577"/>
        <pc:sldMkLst>
          <pc:docMk/>
          <pc:sldMk cId="310348873" sldId="262"/>
        </pc:sldMkLst>
        <pc:spChg chg="mod">
          <ac:chgData name="Jesse Huizing (18053580)" userId="S::18053580@student.hhs.nl::eb18b64a-584c-4743-b675-3ee7556555b5" providerId="AD" clId="Web-{F613686A-CF9E-4547-B47A-956D77B6ACF6}" dt="2023-02-02T09:53:02.092" v="178" actId="20577"/>
          <ac:spMkLst>
            <pc:docMk/>
            <pc:sldMk cId="310348873" sldId="262"/>
            <ac:spMk id="2" creationId="{4AB77328-7D79-4164-22C1-14589D43D934}"/>
          </ac:spMkLst>
        </pc:spChg>
      </pc:sldChg>
      <pc:sldChg chg="modSp new">
        <pc:chgData name="Jesse Huizing (18053580)" userId="S::18053580@student.hhs.nl::eb18b64a-584c-4743-b675-3ee7556555b5" providerId="AD" clId="Web-{F613686A-CF9E-4547-B47A-956D77B6ACF6}" dt="2023-02-02T09:53:11.233" v="182" actId="20577"/>
        <pc:sldMkLst>
          <pc:docMk/>
          <pc:sldMk cId="3735773566" sldId="263"/>
        </pc:sldMkLst>
        <pc:spChg chg="mod">
          <ac:chgData name="Jesse Huizing (18053580)" userId="S::18053580@student.hhs.nl::eb18b64a-584c-4743-b675-3ee7556555b5" providerId="AD" clId="Web-{F613686A-CF9E-4547-B47A-956D77B6ACF6}" dt="2023-02-02T09:53:11.233" v="182" actId="20577"/>
          <ac:spMkLst>
            <pc:docMk/>
            <pc:sldMk cId="3735773566" sldId="263"/>
            <ac:spMk id="2" creationId="{92B95268-64F8-DA0E-3B35-81411459C258}"/>
          </ac:spMkLst>
        </pc:spChg>
      </pc:sldChg>
      <pc:sldChg chg="modSp new">
        <pc:chgData name="Jesse Huizing (18053580)" userId="S::18053580@student.hhs.nl::eb18b64a-584c-4743-b675-3ee7556555b5" providerId="AD" clId="Web-{F613686A-CF9E-4547-B47A-956D77B6ACF6}" dt="2023-02-02T09:53:20.421" v="185" actId="20577"/>
        <pc:sldMkLst>
          <pc:docMk/>
          <pc:sldMk cId="910361243" sldId="264"/>
        </pc:sldMkLst>
        <pc:spChg chg="mod">
          <ac:chgData name="Jesse Huizing (18053580)" userId="S::18053580@student.hhs.nl::eb18b64a-584c-4743-b675-3ee7556555b5" providerId="AD" clId="Web-{F613686A-CF9E-4547-B47A-956D77B6ACF6}" dt="2023-02-02T09:53:20.421" v="185" actId="20577"/>
          <ac:spMkLst>
            <pc:docMk/>
            <pc:sldMk cId="910361243" sldId="264"/>
            <ac:spMk id="2" creationId="{549B3E8F-1D99-2F03-4678-59915F8E69AE}"/>
          </ac:spMkLst>
        </pc:spChg>
      </pc:sldChg>
      <pc:sldChg chg="modSp new">
        <pc:chgData name="Jesse Huizing (18053580)" userId="S::18053580@student.hhs.nl::eb18b64a-584c-4743-b675-3ee7556555b5" providerId="AD" clId="Web-{F613686A-CF9E-4547-B47A-956D77B6ACF6}" dt="2023-02-02T09:53:25.655" v="187" actId="20577"/>
        <pc:sldMkLst>
          <pc:docMk/>
          <pc:sldMk cId="3624900897" sldId="265"/>
        </pc:sldMkLst>
        <pc:spChg chg="mod">
          <ac:chgData name="Jesse Huizing (18053580)" userId="S::18053580@student.hhs.nl::eb18b64a-584c-4743-b675-3ee7556555b5" providerId="AD" clId="Web-{F613686A-CF9E-4547-B47A-956D77B6ACF6}" dt="2023-02-02T09:53:25.655" v="187" actId="20577"/>
          <ac:spMkLst>
            <pc:docMk/>
            <pc:sldMk cId="3624900897" sldId="265"/>
            <ac:spMk id="2" creationId="{B7331423-B503-B93C-E406-97655253250E}"/>
          </ac:spMkLst>
        </pc:spChg>
      </pc:sldChg>
      <pc:sldMasterChg chg="add del addSldLayout delSldLayout">
        <pc:chgData name="Jesse Huizing (18053580)" userId="S::18053580@student.hhs.nl::eb18b64a-584c-4743-b675-3ee7556555b5" providerId="AD" clId="Web-{F613686A-CF9E-4547-B47A-956D77B6ACF6}" dt="2023-02-02T09:46:39.750" v="56"/>
        <pc:sldMasterMkLst>
          <pc:docMk/>
          <pc:sldMasterMk cId="1710546820" sldId="2147483648"/>
        </pc:sldMasterMkLst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1710546820" sldId="2147483648"/>
            <pc:sldLayoutMk cId="4249299040" sldId="2147483649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1710546820" sldId="2147483648"/>
            <pc:sldLayoutMk cId="3885912252" sldId="2147483650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1710546820" sldId="2147483648"/>
            <pc:sldLayoutMk cId="1843495715" sldId="2147483651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1710546820" sldId="2147483648"/>
            <pc:sldLayoutMk cId="957811407" sldId="2147483652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1710546820" sldId="2147483648"/>
            <pc:sldLayoutMk cId="4148315968" sldId="2147483653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1710546820" sldId="2147483648"/>
            <pc:sldLayoutMk cId="1937782621" sldId="2147483654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1710546820" sldId="2147483648"/>
            <pc:sldLayoutMk cId="3349604172" sldId="2147483655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1710546820" sldId="2147483648"/>
            <pc:sldLayoutMk cId="2568389287" sldId="2147483656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1710546820" sldId="2147483648"/>
            <pc:sldLayoutMk cId="84292403" sldId="2147483657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1710546820" sldId="2147483648"/>
            <pc:sldLayoutMk cId="515967256" sldId="2147483658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1710546820" sldId="2147483648"/>
            <pc:sldLayoutMk cId="3231119585" sldId="2147483659"/>
          </pc:sldLayoutMkLst>
        </pc:sldLayoutChg>
      </pc:sldMasterChg>
      <pc:sldMasterChg chg="add del addSldLayout delSldLayout">
        <pc:chgData name="Jesse Huizing (18053580)" userId="S::18053580@student.hhs.nl::eb18b64a-584c-4743-b675-3ee7556555b5" providerId="AD" clId="Web-{F613686A-CF9E-4547-B47A-956D77B6ACF6}" dt="2023-02-02T09:46:39.750" v="56"/>
        <pc:sldMasterMkLst>
          <pc:docMk/>
          <pc:sldMasterMk cId="3743722738" sldId="2147483660"/>
        </pc:sldMasterMkLst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3743722738" sldId="2147483660"/>
            <pc:sldLayoutMk cId="733808945" sldId="2147483661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3743722738" sldId="2147483660"/>
            <pc:sldLayoutMk cId="286003193" sldId="2147483662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3743722738" sldId="2147483660"/>
            <pc:sldLayoutMk cId="1211674596" sldId="2147483663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3743722738" sldId="2147483660"/>
            <pc:sldLayoutMk cId="3053158783" sldId="2147483664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3743722738" sldId="2147483660"/>
            <pc:sldLayoutMk cId="3404045052" sldId="2147483665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3743722738" sldId="2147483660"/>
            <pc:sldLayoutMk cId="2750025136" sldId="2147483666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3743722738" sldId="2147483660"/>
            <pc:sldLayoutMk cId="1770160126" sldId="2147483667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3743722738" sldId="2147483660"/>
            <pc:sldLayoutMk cId="1800913115" sldId="2147483668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3743722738" sldId="2147483660"/>
            <pc:sldLayoutMk cId="4029820945" sldId="2147483669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3743722738" sldId="2147483660"/>
            <pc:sldLayoutMk cId="1357565926" sldId="2147483670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3743722738" sldId="2147483660"/>
            <pc:sldLayoutMk cId="2315962067" sldId="2147483671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3743722738" sldId="2147483660"/>
            <pc:sldLayoutMk cId="1631623179" sldId="2147483672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3743722738" sldId="2147483660"/>
            <pc:sldLayoutMk cId="955433729" sldId="2147483673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3743722738" sldId="2147483660"/>
            <pc:sldLayoutMk cId="1369976493" sldId="2147483674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3743722738" sldId="2147483660"/>
            <pc:sldLayoutMk cId="4284420791" sldId="2147483675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3743722738" sldId="2147483660"/>
            <pc:sldLayoutMk cId="3972912001" sldId="2147483676"/>
          </pc:sldLayoutMkLst>
        </pc:sldLayoutChg>
        <pc:sldLayoutChg chg="add del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3743722738" sldId="2147483660"/>
            <pc:sldLayoutMk cId="3729959470" sldId="2147483677"/>
          </pc:sldLayoutMkLst>
        </pc:sldLayoutChg>
      </pc:sldMasterChg>
      <pc:sldMasterChg chg="add del addSldLayout delSldLayout modSldLayout">
        <pc:chgData name="Jesse Huizing (18053580)" userId="S::18053580@student.hhs.nl::eb18b64a-584c-4743-b675-3ee7556555b5" providerId="AD" clId="Web-{F613686A-CF9E-4547-B47A-956D77B6ACF6}" dt="2023-02-02T09:46:39.750" v="56"/>
        <pc:sldMasterMkLst>
          <pc:docMk/>
          <pc:sldMasterMk cId="1654929126" sldId="2147483678"/>
        </pc:sldMasterMkLst>
        <pc:sldLayoutChg chg="add del mod replId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1654929126" sldId="2147483678"/>
            <pc:sldLayoutMk cId="1808183305" sldId="2147483679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1654929126" sldId="2147483678"/>
            <pc:sldLayoutMk cId="3741714224" sldId="2147483680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1654929126" sldId="2147483678"/>
            <pc:sldLayoutMk cId="1647184139" sldId="2147483681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1654929126" sldId="2147483678"/>
            <pc:sldLayoutMk cId="4237732868" sldId="2147483682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1654929126" sldId="2147483678"/>
            <pc:sldLayoutMk cId="3030919442" sldId="2147483683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1654929126" sldId="2147483678"/>
            <pc:sldLayoutMk cId="3902583505" sldId="2147483684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1654929126" sldId="2147483678"/>
            <pc:sldLayoutMk cId="6988151" sldId="2147483685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1654929126" sldId="2147483678"/>
            <pc:sldLayoutMk cId="3749681116" sldId="2147483686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1654929126" sldId="2147483678"/>
            <pc:sldLayoutMk cId="2466925457" sldId="2147483687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1654929126" sldId="2147483678"/>
            <pc:sldLayoutMk cId="184713718" sldId="2147483688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9.750" v="56"/>
          <pc:sldLayoutMkLst>
            <pc:docMk/>
            <pc:sldMasterMk cId="1654929126" sldId="2147483678"/>
            <pc:sldLayoutMk cId="3510523516" sldId="2147483689"/>
          </pc:sldLayoutMkLst>
        </pc:sldLayoutChg>
      </pc:sldMasterChg>
      <pc:sldMasterChg chg="add del addSldLayout delSldLayout modSldLayout">
        <pc:chgData name="Jesse Huizing (18053580)" userId="S::18053580@student.hhs.nl::eb18b64a-584c-4743-b675-3ee7556555b5" providerId="AD" clId="Web-{F613686A-CF9E-4547-B47A-956D77B6ACF6}" dt="2023-02-02T09:46:38.671" v="55"/>
        <pc:sldMasterMkLst>
          <pc:docMk/>
          <pc:sldMasterMk cId="3919139980" sldId="2147483690"/>
        </pc:sldMasterMkLst>
        <pc:sldLayoutChg chg="add del mod replId">
          <pc:chgData name="Jesse Huizing (18053580)" userId="S::18053580@student.hhs.nl::eb18b64a-584c-4743-b675-3ee7556555b5" providerId="AD" clId="Web-{F613686A-CF9E-4547-B47A-956D77B6ACF6}" dt="2023-02-02T09:46:38.671" v="55"/>
          <pc:sldLayoutMkLst>
            <pc:docMk/>
            <pc:sldMasterMk cId="3919139980" sldId="2147483690"/>
            <pc:sldLayoutMk cId="2057658849" sldId="2147483691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8.671" v="55"/>
          <pc:sldLayoutMkLst>
            <pc:docMk/>
            <pc:sldMasterMk cId="3919139980" sldId="2147483690"/>
            <pc:sldLayoutMk cId="673392441" sldId="2147483692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8.671" v="55"/>
          <pc:sldLayoutMkLst>
            <pc:docMk/>
            <pc:sldMasterMk cId="3919139980" sldId="2147483690"/>
            <pc:sldLayoutMk cId="1733065438" sldId="2147483693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8.671" v="55"/>
          <pc:sldLayoutMkLst>
            <pc:docMk/>
            <pc:sldMasterMk cId="3919139980" sldId="2147483690"/>
            <pc:sldLayoutMk cId="1702316177" sldId="2147483694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8.671" v="55"/>
          <pc:sldLayoutMkLst>
            <pc:docMk/>
            <pc:sldMasterMk cId="3919139980" sldId="2147483690"/>
            <pc:sldLayoutMk cId="1279648573" sldId="2147483695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8.671" v="55"/>
          <pc:sldLayoutMkLst>
            <pc:docMk/>
            <pc:sldMasterMk cId="3919139980" sldId="2147483690"/>
            <pc:sldLayoutMk cId="2934549283" sldId="2147483696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8.671" v="55"/>
          <pc:sldLayoutMkLst>
            <pc:docMk/>
            <pc:sldMasterMk cId="3919139980" sldId="2147483690"/>
            <pc:sldLayoutMk cId="3913913515" sldId="2147483697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8.671" v="55"/>
          <pc:sldLayoutMkLst>
            <pc:docMk/>
            <pc:sldMasterMk cId="3919139980" sldId="2147483690"/>
            <pc:sldLayoutMk cId="3080282275" sldId="2147483698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8.671" v="55"/>
          <pc:sldLayoutMkLst>
            <pc:docMk/>
            <pc:sldMasterMk cId="3919139980" sldId="2147483690"/>
            <pc:sldLayoutMk cId="2556833823" sldId="2147483699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8.671" v="55"/>
          <pc:sldLayoutMkLst>
            <pc:docMk/>
            <pc:sldMasterMk cId="3919139980" sldId="2147483690"/>
            <pc:sldLayoutMk cId="3298857590" sldId="2147483700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8.671" v="55"/>
          <pc:sldLayoutMkLst>
            <pc:docMk/>
            <pc:sldMasterMk cId="3919139980" sldId="2147483690"/>
            <pc:sldLayoutMk cId="4202749026" sldId="2147483701"/>
          </pc:sldLayoutMkLst>
        </pc:sldLayoutChg>
      </pc:sldMasterChg>
      <pc:sldMasterChg chg="add del addSldLayout delSldLayout modSldLayout">
        <pc:chgData name="Jesse Huizing (18053580)" userId="S::18053580@student.hhs.nl::eb18b64a-584c-4743-b675-3ee7556555b5" providerId="AD" clId="Web-{F613686A-CF9E-4547-B47A-956D77B6ACF6}" dt="2023-02-02T09:46:35.468" v="54"/>
        <pc:sldMasterMkLst>
          <pc:docMk/>
          <pc:sldMasterMk cId="2232993270" sldId="2147483702"/>
        </pc:sldMasterMkLst>
        <pc:sldLayoutChg chg="add del mod replId">
          <pc:chgData name="Jesse Huizing (18053580)" userId="S::18053580@student.hhs.nl::eb18b64a-584c-4743-b675-3ee7556555b5" providerId="AD" clId="Web-{F613686A-CF9E-4547-B47A-956D77B6ACF6}" dt="2023-02-02T09:46:35.468" v="54"/>
          <pc:sldLayoutMkLst>
            <pc:docMk/>
            <pc:sldMasterMk cId="2232993270" sldId="2147483702"/>
            <pc:sldLayoutMk cId="4017974718" sldId="2147483703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5.468" v="54"/>
          <pc:sldLayoutMkLst>
            <pc:docMk/>
            <pc:sldMasterMk cId="2232993270" sldId="2147483702"/>
            <pc:sldLayoutMk cId="2082712289" sldId="2147483704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5.468" v="54"/>
          <pc:sldLayoutMkLst>
            <pc:docMk/>
            <pc:sldMasterMk cId="2232993270" sldId="2147483702"/>
            <pc:sldLayoutMk cId="1715444617" sldId="2147483705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5.468" v="54"/>
          <pc:sldLayoutMkLst>
            <pc:docMk/>
            <pc:sldMasterMk cId="2232993270" sldId="2147483702"/>
            <pc:sldLayoutMk cId="4004401141" sldId="2147483706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5.468" v="54"/>
          <pc:sldLayoutMkLst>
            <pc:docMk/>
            <pc:sldMasterMk cId="2232993270" sldId="2147483702"/>
            <pc:sldLayoutMk cId="817616489" sldId="2147483707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5.468" v="54"/>
          <pc:sldLayoutMkLst>
            <pc:docMk/>
            <pc:sldMasterMk cId="2232993270" sldId="2147483702"/>
            <pc:sldLayoutMk cId="3783713933" sldId="2147483708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5.468" v="54"/>
          <pc:sldLayoutMkLst>
            <pc:docMk/>
            <pc:sldMasterMk cId="2232993270" sldId="2147483702"/>
            <pc:sldLayoutMk cId="3612940672" sldId="2147483709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5.468" v="54"/>
          <pc:sldLayoutMkLst>
            <pc:docMk/>
            <pc:sldMasterMk cId="2232993270" sldId="2147483702"/>
            <pc:sldLayoutMk cId="684531191" sldId="2147483710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5.468" v="54"/>
          <pc:sldLayoutMkLst>
            <pc:docMk/>
            <pc:sldMasterMk cId="2232993270" sldId="2147483702"/>
            <pc:sldLayoutMk cId="4055122199" sldId="2147483711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5.468" v="54"/>
          <pc:sldLayoutMkLst>
            <pc:docMk/>
            <pc:sldMasterMk cId="2232993270" sldId="2147483702"/>
            <pc:sldLayoutMk cId="3829813193" sldId="2147483712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5.468" v="54"/>
          <pc:sldLayoutMkLst>
            <pc:docMk/>
            <pc:sldMasterMk cId="2232993270" sldId="2147483702"/>
            <pc:sldLayoutMk cId="3759343815" sldId="2147483713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5.468" v="54"/>
          <pc:sldLayoutMkLst>
            <pc:docMk/>
            <pc:sldMasterMk cId="2232993270" sldId="2147483702"/>
            <pc:sldLayoutMk cId="3059977950" sldId="2147483714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5.468" v="54"/>
          <pc:sldLayoutMkLst>
            <pc:docMk/>
            <pc:sldMasterMk cId="2232993270" sldId="2147483702"/>
            <pc:sldLayoutMk cId="24299169" sldId="2147483715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5.468" v="54"/>
          <pc:sldLayoutMkLst>
            <pc:docMk/>
            <pc:sldMasterMk cId="2232993270" sldId="2147483702"/>
            <pc:sldLayoutMk cId="1315735666" sldId="2147483716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5.468" v="54"/>
          <pc:sldLayoutMkLst>
            <pc:docMk/>
            <pc:sldMasterMk cId="2232993270" sldId="2147483702"/>
            <pc:sldLayoutMk cId="2487626908" sldId="2147483717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5.468" v="54"/>
          <pc:sldLayoutMkLst>
            <pc:docMk/>
            <pc:sldMasterMk cId="2232993270" sldId="2147483702"/>
            <pc:sldLayoutMk cId="1693021325" sldId="2147483718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5.468" v="54"/>
          <pc:sldLayoutMkLst>
            <pc:docMk/>
            <pc:sldMasterMk cId="2232993270" sldId="2147483702"/>
            <pc:sldLayoutMk cId="3603047890" sldId="2147483719"/>
          </pc:sldLayoutMkLst>
        </pc:sldLayoutChg>
      </pc:sldMasterChg>
      <pc:sldMasterChg chg="add del addSldLayout delSldLayout modSldLayout">
        <pc:chgData name="Jesse Huizing (18053580)" userId="S::18053580@student.hhs.nl::eb18b64a-584c-4743-b675-3ee7556555b5" providerId="AD" clId="Web-{F613686A-CF9E-4547-B47A-956D77B6ACF6}" dt="2023-02-02T09:46:33.374" v="53"/>
        <pc:sldMasterMkLst>
          <pc:docMk/>
          <pc:sldMasterMk cId="3118951952" sldId="2147483720"/>
        </pc:sldMasterMkLst>
        <pc:sldLayoutChg chg="add del mod replId">
          <pc:chgData name="Jesse Huizing (18053580)" userId="S::18053580@student.hhs.nl::eb18b64a-584c-4743-b675-3ee7556555b5" providerId="AD" clId="Web-{F613686A-CF9E-4547-B47A-956D77B6ACF6}" dt="2023-02-02T09:46:33.374" v="53"/>
          <pc:sldLayoutMkLst>
            <pc:docMk/>
            <pc:sldMasterMk cId="3118951952" sldId="2147483720"/>
            <pc:sldLayoutMk cId="2559190225" sldId="2147483721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3.374" v="53"/>
          <pc:sldLayoutMkLst>
            <pc:docMk/>
            <pc:sldMasterMk cId="3118951952" sldId="2147483720"/>
            <pc:sldLayoutMk cId="335352458" sldId="2147483722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3.374" v="53"/>
          <pc:sldLayoutMkLst>
            <pc:docMk/>
            <pc:sldMasterMk cId="3118951952" sldId="2147483720"/>
            <pc:sldLayoutMk cId="2275831225" sldId="2147483723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3.374" v="53"/>
          <pc:sldLayoutMkLst>
            <pc:docMk/>
            <pc:sldMasterMk cId="3118951952" sldId="2147483720"/>
            <pc:sldLayoutMk cId="2224012601" sldId="2147483724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3.374" v="53"/>
          <pc:sldLayoutMkLst>
            <pc:docMk/>
            <pc:sldMasterMk cId="3118951952" sldId="2147483720"/>
            <pc:sldLayoutMk cId="1423046034" sldId="2147483725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3.374" v="53"/>
          <pc:sldLayoutMkLst>
            <pc:docMk/>
            <pc:sldMasterMk cId="3118951952" sldId="2147483720"/>
            <pc:sldLayoutMk cId="2112277302" sldId="2147483726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3.374" v="53"/>
          <pc:sldLayoutMkLst>
            <pc:docMk/>
            <pc:sldMasterMk cId="3118951952" sldId="2147483720"/>
            <pc:sldLayoutMk cId="812408361" sldId="2147483727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3.374" v="53"/>
          <pc:sldLayoutMkLst>
            <pc:docMk/>
            <pc:sldMasterMk cId="3118951952" sldId="2147483720"/>
            <pc:sldLayoutMk cId="833977269" sldId="2147483728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3.374" v="53"/>
          <pc:sldLayoutMkLst>
            <pc:docMk/>
            <pc:sldMasterMk cId="3118951952" sldId="2147483720"/>
            <pc:sldLayoutMk cId="2859196962" sldId="2147483729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3.374" v="53"/>
          <pc:sldLayoutMkLst>
            <pc:docMk/>
            <pc:sldMasterMk cId="3118951952" sldId="2147483720"/>
            <pc:sldLayoutMk cId="2166675746" sldId="2147483730"/>
          </pc:sldLayoutMkLst>
        </pc:sldLayoutChg>
        <pc:sldLayoutChg chg="add del mod replId">
          <pc:chgData name="Jesse Huizing (18053580)" userId="S::18053580@student.hhs.nl::eb18b64a-584c-4743-b675-3ee7556555b5" providerId="AD" clId="Web-{F613686A-CF9E-4547-B47A-956D77B6ACF6}" dt="2023-02-02T09:46:33.374" v="53"/>
          <pc:sldLayoutMkLst>
            <pc:docMk/>
            <pc:sldMasterMk cId="3118951952" sldId="2147483720"/>
            <pc:sldLayoutMk cId="3788179217" sldId="2147483731"/>
          </pc:sldLayoutMkLst>
        </pc:sldLayoutChg>
      </pc:sldMasterChg>
    </pc:docChg>
  </pc:docChgLst>
  <pc:docChgLst>
    <pc:chgData name="Tj Herdigein" userId="ccc37dd7-b251-4bc6-a0d4-4470161a2ccf" providerId="ADAL" clId="{D9637924-4582-7847-8403-F9E999EB362A}"/>
    <pc:docChg chg="undo custSel addSld modSld">
      <pc:chgData name="Tj Herdigein" userId="ccc37dd7-b251-4bc6-a0d4-4470161a2ccf" providerId="ADAL" clId="{D9637924-4582-7847-8403-F9E999EB362A}" dt="2023-02-02T20:48:11.386" v="687"/>
      <pc:docMkLst>
        <pc:docMk/>
      </pc:docMkLst>
      <pc:sldChg chg="addSp delSp modSp mod modTransition setBg modAnim">
        <pc:chgData name="Tj Herdigein" userId="ccc37dd7-b251-4bc6-a0d4-4470161a2ccf" providerId="ADAL" clId="{D9637924-4582-7847-8403-F9E999EB362A}" dt="2023-02-02T20:48:11.386" v="687"/>
        <pc:sldMkLst>
          <pc:docMk/>
          <pc:sldMk cId="310348873" sldId="262"/>
        </pc:sldMkLst>
        <pc:spChg chg="mod">
          <ac:chgData name="Tj Herdigein" userId="ccc37dd7-b251-4bc6-a0d4-4470161a2ccf" providerId="ADAL" clId="{D9637924-4582-7847-8403-F9E999EB362A}" dt="2023-02-02T12:49:52.186" v="156" actId="26606"/>
          <ac:spMkLst>
            <pc:docMk/>
            <pc:sldMk cId="310348873" sldId="262"/>
            <ac:spMk id="2" creationId="{4AB77328-7D79-4164-22C1-14589D43D934}"/>
          </ac:spMkLst>
        </pc:spChg>
        <pc:spChg chg="mod">
          <ac:chgData name="Tj Herdigein" userId="ccc37dd7-b251-4bc6-a0d4-4470161a2ccf" providerId="ADAL" clId="{D9637924-4582-7847-8403-F9E999EB362A}" dt="2023-02-02T12:49:52.186" v="156" actId="26606"/>
          <ac:spMkLst>
            <pc:docMk/>
            <pc:sldMk cId="310348873" sldId="262"/>
            <ac:spMk id="3" creationId="{77ABA669-6A6B-4A22-BCE9-1FA53F301C43}"/>
          </ac:spMkLst>
        </pc:spChg>
        <pc:spChg chg="add">
          <ac:chgData name="Tj Herdigein" userId="ccc37dd7-b251-4bc6-a0d4-4470161a2ccf" providerId="ADAL" clId="{D9637924-4582-7847-8403-F9E999EB362A}" dt="2023-02-02T12:49:52.186" v="156" actId="26606"/>
          <ac:spMkLst>
            <pc:docMk/>
            <pc:sldMk cId="310348873" sldId="262"/>
            <ac:spMk id="10" creationId="{2B97F24A-32CE-4C1C-A50D-3016B394DCFB}"/>
          </ac:spMkLst>
        </pc:spChg>
        <pc:spChg chg="add">
          <ac:chgData name="Tj Herdigein" userId="ccc37dd7-b251-4bc6-a0d4-4470161a2ccf" providerId="ADAL" clId="{D9637924-4582-7847-8403-F9E999EB362A}" dt="2023-02-02T12:49:52.186" v="156" actId="26606"/>
          <ac:spMkLst>
            <pc:docMk/>
            <pc:sldMk cId="310348873" sldId="262"/>
            <ac:spMk id="12" creationId="{CD8B4F24-440B-49E9-B85D-733523DC064B}"/>
          </ac:spMkLst>
        </pc:spChg>
        <pc:picChg chg="add mod">
          <ac:chgData name="Tj Herdigein" userId="ccc37dd7-b251-4bc6-a0d4-4470161a2ccf" providerId="ADAL" clId="{D9637924-4582-7847-8403-F9E999EB362A}" dt="2023-02-02T12:49:52.186" v="156" actId="26606"/>
          <ac:picMkLst>
            <pc:docMk/>
            <pc:sldMk cId="310348873" sldId="262"/>
            <ac:picMk id="5" creationId="{E5DB0F71-DC08-79EA-00F7-7DE7A9468551}"/>
          </ac:picMkLst>
        </pc:picChg>
        <pc:inkChg chg="add del">
          <ac:chgData name="Tj Herdigein" userId="ccc37dd7-b251-4bc6-a0d4-4470161a2ccf" providerId="ADAL" clId="{D9637924-4582-7847-8403-F9E999EB362A}" dt="2023-02-02T20:46:14.984" v="681" actId="9405"/>
          <ac:inkMkLst>
            <pc:docMk/>
            <pc:sldMk cId="310348873" sldId="262"/>
            <ac:inkMk id="6" creationId="{070E82CC-4299-B8F7-B0E1-C3360C65EC8A}"/>
          </ac:inkMkLst>
        </pc:inkChg>
      </pc:sldChg>
      <pc:sldChg chg="addSp delSp modSp new mod setBg">
        <pc:chgData name="Tj Herdigein" userId="ccc37dd7-b251-4bc6-a0d4-4470161a2ccf" providerId="ADAL" clId="{D9637924-4582-7847-8403-F9E999EB362A}" dt="2023-02-02T13:01:52.693" v="288" actId="26606"/>
        <pc:sldMkLst>
          <pc:docMk/>
          <pc:sldMk cId="2899460757" sldId="266"/>
        </pc:sldMkLst>
        <pc:spChg chg="mod">
          <ac:chgData name="Tj Herdigein" userId="ccc37dd7-b251-4bc6-a0d4-4470161a2ccf" providerId="ADAL" clId="{D9637924-4582-7847-8403-F9E999EB362A}" dt="2023-02-02T13:01:52.693" v="288" actId="26606"/>
          <ac:spMkLst>
            <pc:docMk/>
            <pc:sldMk cId="2899460757" sldId="266"/>
            <ac:spMk id="2" creationId="{69407068-9320-4A7A-4751-0839121D449C}"/>
          </ac:spMkLst>
        </pc:spChg>
        <pc:spChg chg="del">
          <ac:chgData name="Tj Herdigein" userId="ccc37dd7-b251-4bc6-a0d4-4470161a2ccf" providerId="ADAL" clId="{D9637924-4582-7847-8403-F9E999EB362A}" dt="2023-02-02T12:57:15.664" v="157"/>
          <ac:spMkLst>
            <pc:docMk/>
            <pc:sldMk cId="2899460757" sldId="266"/>
            <ac:spMk id="3" creationId="{B2E9B227-9047-DB95-2D57-05900D3F91A9}"/>
          </ac:spMkLst>
        </pc:spChg>
        <pc:spChg chg="add del mod">
          <ac:chgData name="Tj Herdigein" userId="ccc37dd7-b251-4bc6-a0d4-4470161a2ccf" providerId="ADAL" clId="{D9637924-4582-7847-8403-F9E999EB362A}" dt="2023-02-02T12:58:28.507" v="188" actId="21"/>
          <ac:spMkLst>
            <pc:docMk/>
            <pc:sldMk cId="2899460757" sldId="266"/>
            <ac:spMk id="6" creationId="{3CB60C6B-900C-7353-6733-61DAED666B35}"/>
          </ac:spMkLst>
        </pc:spChg>
        <pc:spChg chg="add del mod">
          <ac:chgData name="Tj Herdigein" userId="ccc37dd7-b251-4bc6-a0d4-4470161a2ccf" providerId="ADAL" clId="{D9637924-4582-7847-8403-F9E999EB362A}" dt="2023-02-02T12:58:36.206" v="193"/>
          <ac:spMkLst>
            <pc:docMk/>
            <pc:sldMk cId="2899460757" sldId="266"/>
            <ac:spMk id="7" creationId="{559B8F6D-B413-F4C5-C2D3-5884FF8B6DE4}"/>
          </ac:spMkLst>
        </pc:spChg>
        <pc:spChg chg="add del mod">
          <ac:chgData name="Tj Herdigein" userId="ccc37dd7-b251-4bc6-a0d4-4470161a2ccf" providerId="ADAL" clId="{D9637924-4582-7847-8403-F9E999EB362A}" dt="2023-02-02T12:58:36.199" v="191"/>
          <ac:spMkLst>
            <pc:docMk/>
            <pc:sldMk cId="2899460757" sldId="266"/>
            <ac:spMk id="8" creationId="{809F4F78-667A-AFDA-0623-831E0E668F02}"/>
          </ac:spMkLst>
        </pc:spChg>
        <pc:spChg chg="add del mod">
          <ac:chgData name="Tj Herdigein" userId="ccc37dd7-b251-4bc6-a0d4-4470161a2ccf" providerId="ADAL" clId="{D9637924-4582-7847-8403-F9E999EB362A}" dt="2023-02-02T12:58:46.840" v="195" actId="21"/>
          <ac:spMkLst>
            <pc:docMk/>
            <pc:sldMk cId="2899460757" sldId="266"/>
            <ac:spMk id="9" creationId="{8780D0FA-65EF-3EFA-AA88-EDDE742BB22F}"/>
          </ac:spMkLst>
        </pc:spChg>
        <pc:spChg chg="add mod">
          <ac:chgData name="Tj Herdigein" userId="ccc37dd7-b251-4bc6-a0d4-4470161a2ccf" providerId="ADAL" clId="{D9637924-4582-7847-8403-F9E999EB362A}" dt="2023-02-02T13:01:52.693" v="288" actId="26606"/>
          <ac:spMkLst>
            <pc:docMk/>
            <pc:sldMk cId="2899460757" sldId="266"/>
            <ac:spMk id="10" creationId="{54555D43-F3CD-2B30-0A1E-1E95D93D99A9}"/>
          </ac:spMkLst>
        </pc:spChg>
        <pc:spChg chg="add">
          <ac:chgData name="Tj Herdigein" userId="ccc37dd7-b251-4bc6-a0d4-4470161a2ccf" providerId="ADAL" clId="{D9637924-4582-7847-8403-F9E999EB362A}" dt="2023-02-02T13:01:52.693" v="288" actId="26606"/>
          <ac:spMkLst>
            <pc:docMk/>
            <pc:sldMk cId="2899460757" sldId="266"/>
            <ac:spMk id="15" creationId="{2B97F24A-32CE-4C1C-A50D-3016B394DCFB}"/>
          </ac:spMkLst>
        </pc:spChg>
        <pc:spChg chg="add">
          <ac:chgData name="Tj Herdigein" userId="ccc37dd7-b251-4bc6-a0d4-4470161a2ccf" providerId="ADAL" clId="{D9637924-4582-7847-8403-F9E999EB362A}" dt="2023-02-02T13:01:52.693" v="288" actId="26606"/>
          <ac:spMkLst>
            <pc:docMk/>
            <pc:sldMk cId="2899460757" sldId="266"/>
            <ac:spMk id="17" creationId="{CD8B4F24-440B-49E9-B85D-733523DC064B}"/>
          </ac:spMkLst>
        </pc:spChg>
        <pc:picChg chg="add mod ord">
          <ac:chgData name="Tj Herdigein" userId="ccc37dd7-b251-4bc6-a0d4-4470161a2ccf" providerId="ADAL" clId="{D9637924-4582-7847-8403-F9E999EB362A}" dt="2023-02-02T13:01:52.693" v="288" actId="26606"/>
          <ac:picMkLst>
            <pc:docMk/>
            <pc:sldMk cId="2899460757" sldId="266"/>
            <ac:picMk id="5" creationId="{77265B0F-9236-326F-92AB-028A9D58A010}"/>
          </ac:picMkLst>
        </pc:picChg>
      </pc:sldChg>
      <pc:sldChg chg="addSp delSp modSp new mod setBg">
        <pc:chgData name="Tj Herdigein" userId="ccc37dd7-b251-4bc6-a0d4-4470161a2ccf" providerId="ADAL" clId="{D9637924-4582-7847-8403-F9E999EB362A}" dt="2023-02-02T20:39:56.949" v="679" actId="9405"/>
        <pc:sldMkLst>
          <pc:docMk/>
          <pc:sldMk cId="3524470825" sldId="267"/>
        </pc:sldMkLst>
        <pc:spChg chg="mod">
          <ac:chgData name="Tj Herdigein" userId="ccc37dd7-b251-4bc6-a0d4-4470161a2ccf" providerId="ADAL" clId="{D9637924-4582-7847-8403-F9E999EB362A}" dt="2023-02-02T13:22:30.753" v="305" actId="26606"/>
          <ac:spMkLst>
            <pc:docMk/>
            <pc:sldMk cId="3524470825" sldId="267"/>
            <ac:spMk id="2" creationId="{4122D66F-C178-50CA-5B82-34865781C763}"/>
          </ac:spMkLst>
        </pc:spChg>
        <pc:spChg chg="mod">
          <ac:chgData name="Tj Herdigein" userId="ccc37dd7-b251-4bc6-a0d4-4470161a2ccf" providerId="ADAL" clId="{D9637924-4582-7847-8403-F9E999EB362A}" dt="2023-02-02T13:29:06.223" v="449" actId="20577"/>
          <ac:spMkLst>
            <pc:docMk/>
            <pc:sldMk cId="3524470825" sldId="267"/>
            <ac:spMk id="3" creationId="{893853DB-47E8-7309-58EA-98C4E71C03A2}"/>
          </ac:spMkLst>
        </pc:spChg>
        <pc:spChg chg="add">
          <ac:chgData name="Tj Herdigein" userId="ccc37dd7-b251-4bc6-a0d4-4470161a2ccf" providerId="ADAL" clId="{D9637924-4582-7847-8403-F9E999EB362A}" dt="2023-02-02T13:22:30.753" v="305" actId="26606"/>
          <ac:spMkLst>
            <pc:docMk/>
            <pc:sldMk cId="3524470825" sldId="267"/>
            <ac:spMk id="10" creationId="{2B97F24A-32CE-4C1C-A50D-3016B394DCFB}"/>
          </ac:spMkLst>
        </pc:spChg>
        <pc:spChg chg="add">
          <ac:chgData name="Tj Herdigein" userId="ccc37dd7-b251-4bc6-a0d4-4470161a2ccf" providerId="ADAL" clId="{D9637924-4582-7847-8403-F9E999EB362A}" dt="2023-02-02T13:22:30.753" v="305" actId="26606"/>
          <ac:spMkLst>
            <pc:docMk/>
            <pc:sldMk cId="3524470825" sldId="267"/>
            <ac:spMk id="12" creationId="{6357EC4F-235E-4222-A36F-C7878ACE37F2}"/>
          </ac:spMkLst>
        </pc:spChg>
        <pc:picChg chg="add mod">
          <ac:chgData name="Tj Herdigein" userId="ccc37dd7-b251-4bc6-a0d4-4470161a2ccf" providerId="ADAL" clId="{D9637924-4582-7847-8403-F9E999EB362A}" dt="2023-02-02T13:24:21.001" v="308" actId="14100"/>
          <ac:picMkLst>
            <pc:docMk/>
            <pc:sldMk cId="3524470825" sldId="267"/>
            <ac:picMk id="5" creationId="{D25C82FA-8C4A-9ABA-809B-6DDB97275DDA}"/>
          </ac:picMkLst>
        </pc:picChg>
        <pc:inkChg chg="add del">
          <ac:chgData name="Tj Herdigein" userId="ccc37dd7-b251-4bc6-a0d4-4470161a2ccf" providerId="ADAL" clId="{D9637924-4582-7847-8403-F9E999EB362A}" dt="2023-02-02T13:26:52.927" v="407"/>
          <ac:inkMkLst>
            <pc:docMk/>
            <pc:sldMk cId="3524470825" sldId="267"/>
            <ac:inkMk id="6" creationId="{4C23081C-1669-3B01-DFBC-7F6D50AF8986}"/>
          </ac:inkMkLst>
        </pc:inkChg>
        <pc:inkChg chg="add del">
          <ac:chgData name="Tj Herdigein" userId="ccc37dd7-b251-4bc6-a0d4-4470161a2ccf" providerId="ADAL" clId="{D9637924-4582-7847-8403-F9E999EB362A}" dt="2023-02-02T13:26:53.809" v="408"/>
          <ac:inkMkLst>
            <pc:docMk/>
            <pc:sldMk cId="3524470825" sldId="267"/>
            <ac:inkMk id="7" creationId="{FD12897B-9BFE-8671-C93E-C081CEB04AF8}"/>
          </ac:inkMkLst>
        </pc:inkChg>
        <pc:inkChg chg="add">
          <ac:chgData name="Tj Herdigein" userId="ccc37dd7-b251-4bc6-a0d4-4470161a2ccf" providerId="ADAL" clId="{D9637924-4582-7847-8403-F9E999EB362A}" dt="2023-02-02T13:27:23.073" v="409" actId="9405"/>
          <ac:inkMkLst>
            <pc:docMk/>
            <pc:sldMk cId="3524470825" sldId="267"/>
            <ac:inkMk id="8" creationId="{5C73CAA0-5902-692D-50C3-13DCA9AD9513}"/>
          </ac:inkMkLst>
        </pc:inkChg>
        <pc:inkChg chg="add del">
          <ac:chgData name="Tj Herdigein" userId="ccc37dd7-b251-4bc6-a0d4-4470161a2ccf" providerId="ADAL" clId="{D9637924-4582-7847-8403-F9E999EB362A}" dt="2023-02-02T20:39:38.180" v="676"/>
          <ac:inkMkLst>
            <pc:docMk/>
            <pc:sldMk cId="3524470825" sldId="267"/>
            <ac:inkMk id="9" creationId="{2788BC3A-162A-F3BB-DDF0-0DB3BFF7F198}"/>
          </ac:inkMkLst>
        </pc:inkChg>
        <pc:inkChg chg="add del">
          <ac:chgData name="Tj Herdigein" userId="ccc37dd7-b251-4bc6-a0d4-4470161a2ccf" providerId="ADAL" clId="{D9637924-4582-7847-8403-F9E999EB362A}" dt="2023-02-02T20:39:38.182" v="677"/>
          <ac:inkMkLst>
            <pc:docMk/>
            <pc:sldMk cId="3524470825" sldId="267"/>
            <ac:inkMk id="11" creationId="{672DB531-A5C1-B8FC-C811-8302151812D7}"/>
          </ac:inkMkLst>
        </pc:inkChg>
        <pc:inkChg chg="add">
          <ac:chgData name="Tj Herdigein" userId="ccc37dd7-b251-4bc6-a0d4-4470161a2ccf" providerId="ADAL" clId="{D9637924-4582-7847-8403-F9E999EB362A}" dt="2023-02-02T20:39:48.690" v="678" actId="9405"/>
          <ac:inkMkLst>
            <pc:docMk/>
            <pc:sldMk cId="3524470825" sldId="267"/>
            <ac:inkMk id="13" creationId="{4681AD25-3939-433E-FA69-1767CEDF81DA}"/>
          </ac:inkMkLst>
        </pc:inkChg>
        <pc:inkChg chg="add">
          <ac:chgData name="Tj Herdigein" userId="ccc37dd7-b251-4bc6-a0d4-4470161a2ccf" providerId="ADAL" clId="{D9637924-4582-7847-8403-F9E999EB362A}" dt="2023-02-02T20:39:56.949" v="679" actId="9405"/>
          <ac:inkMkLst>
            <pc:docMk/>
            <pc:sldMk cId="3524470825" sldId="267"/>
            <ac:inkMk id="14" creationId="{7D8B25ED-DD1A-C5D5-E53F-FCB1DA347CDC}"/>
          </ac:inkMkLst>
        </pc:inkChg>
      </pc:sldChg>
      <pc:sldChg chg="addSp delSp modSp new mod setBg">
        <pc:chgData name="Tj Herdigein" userId="ccc37dd7-b251-4bc6-a0d4-4470161a2ccf" providerId="ADAL" clId="{D9637924-4582-7847-8403-F9E999EB362A}" dt="2023-02-02T14:07:38.296" v="674" actId="790"/>
        <pc:sldMkLst>
          <pc:docMk/>
          <pc:sldMk cId="923338727" sldId="268"/>
        </pc:sldMkLst>
        <pc:spChg chg="mod">
          <ac:chgData name="Tj Herdigein" userId="ccc37dd7-b251-4bc6-a0d4-4470161a2ccf" providerId="ADAL" clId="{D9637924-4582-7847-8403-F9E999EB362A}" dt="2023-02-02T14:03:25.324" v="457" actId="26606"/>
          <ac:spMkLst>
            <pc:docMk/>
            <pc:sldMk cId="923338727" sldId="268"/>
            <ac:spMk id="2" creationId="{DCB55B2B-876E-C3C3-0BC3-F79DA8F90370}"/>
          </ac:spMkLst>
        </pc:spChg>
        <pc:spChg chg="del">
          <ac:chgData name="Tj Herdigein" userId="ccc37dd7-b251-4bc6-a0d4-4470161a2ccf" providerId="ADAL" clId="{D9637924-4582-7847-8403-F9E999EB362A}" dt="2023-02-02T14:03:11.960" v="450"/>
          <ac:spMkLst>
            <pc:docMk/>
            <pc:sldMk cId="923338727" sldId="268"/>
            <ac:spMk id="3" creationId="{DB350546-60AB-7424-BD88-0F44014BBC21}"/>
          </ac:spMkLst>
        </pc:spChg>
        <pc:spChg chg="add del">
          <ac:chgData name="Tj Herdigein" userId="ccc37dd7-b251-4bc6-a0d4-4470161a2ccf" providerId="ADAL" clId="{D9637924-4582-7847-8403-F9E999EB362A}" dt="2023-02-02T14:03:23.847" v="454" actId="26606"/>
          <ac:spMkLst>
            <pc:docMk/>
            <pc:sldMk cId="923338727" sldId="268"/>
            <ac:spMk id="9" creationId="{11BB958D-D06E-3F3F-E638-0A9D05D38D4F}"/>
          </ac:spMkLst>
        </pc:spChg>
        <pc:spChg chg="add del">
          <ac:chgData name="Tj Herdigein" userId="ccc37dd7-b251-4bc6-a0d4-4470161a2ccf" providerId="ADAL" clId="{D9637924-4582-7847-8403-F9E999EB362A}" dt="2023-02-02T14:03:23.847" v="454" actId="26606"/>
          <ac:spMkLst>
            <pc:docMk/>
            <pc:sldMk cId="923338727" sldId="268"/>
            <ac:spMk id="12" creationId="{743AA782-23D1-4521-8CAD-47662984AA08}"/>
          </ac:spMkLst>
        </pc:spChg>
        <pc:spChg chg="add del">
          <ac:chgData name="Tj Herdigein" userId="ccc37dd7-b251-4bc6-a0d4-4470161a2ccf" providerId="ADAL" clId="{D9637924-4582-7847-8403-F9E999EB362A}" dt="2023-02-02T14:03:23.847" v="454" actId="26606"/>
          <ac:spMkLst>
            <pc:docMk/>
            <pc:sldMk cId="923338727" sldId="268"/>
            <ac:spMk id="14" creationId="{71877DBC-BB60-40F0-AC93-2ACDBAAE60CE}"/>
          </ac:spMkLst>
        </pc:spChg>
        <pc:spChg chg="add del">
          <ac:chgData name="Tj Herdigein" userId="ccc37dd7-b251-4bc6-a0d4-4470161a2ccf" providerId="ADAL" clId="{D9637924-4582-7847-8403-F9E999EB362A}" dt="2023-02-02T14:03:25.304" v="456" actId="26606"/>
          <ac:spMkLst>
            <pc:docMk/>
            <pc:sldMk cId="923338727" sldId="268"/>
            <ac:spMk id="16" creationId="{2B97F24A-32CE-4C1C-A50D-3016B394DCFB}"/>
          </ac:spMkLst>
        </pc:spChg>
        <pc:spChg chg="add del">
          <ac:chgData name="Tj Herdigein" userId="ccc37dd7-b251-4bc6-a0d4-4470161a2ccf" providerId="ADAL" clId="{D9637924-4582-7847-8403-F9E999EB362A}" dt="2023-02-02T14:03:25.304" v="456" actId="26606"/>
          <ac:spMkLst>
            <pc:docMk/>
            <pc:sldMk cId="923338727" sldId="268"/>
            <ac:spMk id="17" creationId="{6357EC4F-235E-4222-A36F-C7878ACE37F2}"/>
          </ac:spMkLst>
        </pc:spChg>
        <pc:spChg chg="add del">
          <ac:chgData name="Tj Herdigein" userId="ccc37dd7-b251-4bc6-a0d4-4470161a2ccf" providerId="ADAL" clId="{D9637924-4582-7847-8403-F9E999EB362A}" dt="2023-02-02T14:03:25.304" v="456" actId="26606"/>
          <ac:spMkLst>
            <pc:docMk/>
            <pc:sldMk cId="923338727" sldId="268"/>
            <ac:spMk id="18" creationId="{E4022BD3-0D46-8A72-D79F-9D722B38E09A}"/>
          </ac:spMkLst>
        </pc:spChg>
        <pc:spChg chg="add">
          <ac:chgData name="Tj Herdigein" userId="ccc37dd7-b251-4bc6-a0d4-4470161a2ccf" providerId="ADAL" clId="{D9637924-4582-7847-8403-F9E999EB362A}" dt="2023-02-02T14:03:25.324" v="457" actId="26606"/>
          <ac:spMkLst>
            <pc:docMk/>
            <pc:sldMk cId="923338727" sldId="268"/>
            <ac:spMk id="20" creationId="{743AA782-23D1-4521-8CAD-47662984AA08}"/>
          </ac:spMkLst>
        </pc:spChg>
        <pc:spChg chg="add">
          <ac:chgData name="Tj Herdigein" userId="ccc37dd7-b251-4bc6-a0d4-4470161a2ccf" providerId="ADAL" clId="{D9637924-4582-7847-8403-F9E999EB362A}" dt="2023-02-02T14:03:25.324" v="457" actId="26606"/>
          <ac:spMkLst>
            <pc:docMk/>
            <pc:sldMk cId="923338727" sldId="268"/>
            <ac:spMk id="21" creationId="{71877DBC-BB60-40F0-AC93-2ACDBAAE60CE}"/>
          </ac:spMkLst>
        </pc:spChg>
        <pc:spChg chg="add mod">
          <ac:chgData name="Tj Herdigein" userId="ccc37dd7-b251-4bc6-a0d4-4470161a2ccf" providerId="ADAL" clId="{D9637924-4582-7847-8403-F9E999EB362A}" dt="2023-02-02T14:07:38.296" v="674" actId="790"/>
          <ac:spMkLst>
            <pc:docMk/>
            <pc:sldMk cId="923338727" sldId="268"/>
            <ac:spMk id="22" creationId="{11BB958D-D06E-3F3F-E638-0A9D05D38D4F}"/>
          </ac:spMkLst>
        </pc:spChg>
        <pc:picChg chg="add mod">
          <ac:chgData name="Tj Herdigein" userId="ccc37dd7-b251-4bc6-a0d4-4470161a2ccf" providerId="ADAL" clId="{D9637924-4582-7847-8403-F9E999EB362A}" dt="2023-02-02T14:03:38.137" v="459" actId="14100"/>
          <ac:picMkLst>
            <pc:docMk/>
            <pc:sldMk cId="923338727" sldId="268"/>
            <ac:picMk id="5" creationId="{FC4D9683-3A13-25A5-E20A-2EF66F731A91}"/>
          </ac:picMkLst>
        </pc:picChg>
      </pc:sldChg>
      <pc:sldChg chg="modSp new mod">
        <pc:chgData name="Tj Herdigein" userId="ccc37dd7-b251-4bc6-a0d4-4470161a2ccf" providerId="ADAL" clId="{D9637924-4582-7847-8403-F9E999EB362A}" dt="2023-02-02T12:30:50.644" v="151" actId="20577"/>
        <pc:sldMkLst>
          <pc:docMk/>
          <pc:sldMk cId="4004564538" sldId="269"/>
        </pc:sldMkLst>
        <pc:spChg chg="mod">
          <ac:chgData name="Tj Herdigein" userId="ccc37dd7-b251-4bc6-a0d4-4470161a2ccf" providerId="ADAL" clId="{D9637924-4582-7847-8403-F9E999EB362A}" dt="2023-02-02T12:30:50.644" v="151" actId="20577"/>
          <ac:spMkLst>
            <pc:docMk/>
            <pc:sldMk cId="4004564538" sldId="269"/>
            <ac:spMk id="2" creationId="{84CFBC6A-EC07-6D1A-DFAF-51AF241C6FF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20:39:48.6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1 110 16383,'77'0'0,"8"0"0,-28 0 0,-1 0 0,13 11 0,-13-8 0,33 7 0,-13-10 0,13 0 0,-17 0 0,-1 0 0,1 0 0,0 0 0,0 0 0,17 0 0,-28 0 0,20 0 0,-51 0 0,7 0 0,-23 0 0,75 0 0,-45 0 0,19 0 0,0 0 0,-20 0 0,29 0 0,-41 0 0,11 0 0,-27 0 0,34 0 0,-28-6 0,66-4 0,-63 2 0,57-6 0,-62 12 0,24-4 0,-28 6 0,23-6 0,-20 4 0,26-4 0,-27 6 0,15 0 0,-17 0 0,5 0 0,-6 0 0,-1 0 0,12 0 0,-9 0 0,8 0 0,-10 0 0,0 0 0,5 0 0,-3 0 0,3 0 0,-5 0 0,0 0 0,16 0 0,-12 0 0,23 0 0,-25 0 0,9 0 0,-12 0 0,1 0 0,6 0 0,-5 0 0,5 0 0,-6 0 0,-1 0 0,7 0 0,1 0 0,1 0 0,-9 6 0,-31 20 0,-5-5 0,-11 5 0,9-11 0,12-8 0,-13 7 0,-2-6 0,-6 4 0,8-5 0,6 1 0,6-2 0,1-6 0,-7 0 0,5 0 0,-5 0 0,-4 0 0,7 0 0,-18 0 0,8 0 0,-24 0 0,-5 0 0,1 0 0,-11-3 0,1 0 0,22 1 0,-18-11 0,-2-1 0,-6 9 0,-8-12 0,0 2 0,-4 12 0,15-7 0,3 1 0,11 7 0,-35-13 0,68 14 0,-41-5 0,41 6 0,-51-9 0,48 7 0,-48-6 0,51 8 0,-51 0 0,37 0 0,-34 0 0,13 0 0,-33-8 0,35 6 0,-18-7 0,44 9 0,-13 0 0,0 0 0,-28 0 0,24 0 0,-30-6 0,43 5 0,-12-5 0,27 6 0,-5 0 0,6 0 0,0-7 0,-5 6 0,10-11 0,57-4 0,-16 6 0,65-4 0,-66 14 0,19 0 0,-11 0 0,2 0 0,47 0 0,-41 8 0,22-2 0,2 1 0,-18 4 0,5-2 0,-2-1 0,-15-7 0,37 14 0,-33-13 0,20 2 0,1 0 0,-13-4 0,11 0 0,-3 0 0,-29 0 0,38 0 0,-50 0 0,49 0 0,-21 0 0,50 8 0,-47-6 0,29 7 0,-60-9 0,28 0 0,-31 0 0,53 0 0,-35 0 0,31 5 0,3 0 0,-15-2 0,0 6 0,-5-1 0,-22-7 0,5 5 0,-16-6 0,3 0 0,-5 0 0,0 0 0,5 7 0,-3-6 0,-3 11 0,0 2 0,-12 1 0,-1 5 0,-8-6 0,-11-1 0,3 1 0,-9 0 0,9-7 0,-20 8 0,18-13 0,-32 2 0,-5 0 0,12-4 0,-14 0 0,0 0 0,17 0 0,-5 0 0,19 0 0,-12 0 0,19 0 0,-19 0 0,23 0 0,-17-6 0,16 4 0,-33-10 0,19 11 0,-49-5 0,45 6 0,-31 0 0,48 0 0,-9 0 0,12 0 0,1 0 0,-18 0 0,-31 0 0,-5 0 0,-2 1 0,-1-2 0,-14-10 0,27 10 0,3-1 0,-1-8 0,-37 10 0,42 0 0,-11-3 0,-2 0 0,0 1 0,-12-6 0,1-1 0,14 7 0,6-7 0,8 1 0,30 6 0,-9-4 0,9 6 0,-43-6 0,36 5 0,-37-5 0,45 6 0,-5 0 0,7 0 0,-1 0 0,-6 0 0,61 25 0,-24-11 0,54 14 0,-44-14 0,-2-12 0,22 4 0,-25-6 0,58-6 0,-47 4 0,61-12 0,-59 12 0,46-15 0,-62 9 0,18-2 0,-24-2 0,1 10 0,6-4 0,-5 6 0,16-8 0,-9 6 0,4-7 0,0 9 0,-11 0 0,27 0 0,-12 0 0,20 0 0,-12 0 0,15 0 0,-12 0 0,45 0 0,-24 0 0,7 0 0,2 0 0,-2 0 0,-3 0 0,-6 0 0,-27 0 0,37 6 0,-40-4 0,38 4 0,-37-6 0,35 0 0,-47 0 0,30 0 0,-7 0 0,24 0 0,-7 0 0,35 0 0,-59 0 0,17-4 0,-2-1 0,-26 3 0,34-6 0,-38 8 0,-5-6 0,11 4 0,-11-4 0,-66-2 0,8-5 0,-7 7 0,-5 1 0,-37-5 0,15-1 0,6 10 0,0-1 0,2-17 0,-22 17 0,0 2 0,18-8 0,-18 7 0,-2 2 0,9-1 0,15 0 0,3 0 0,6 0 0,-29 0 0,46 0 0,-41 0 0,41 0 0,-30 0 0,43 0 0,-6 0 0,22 0 0,78 0 0,-20 0 0,8 0 0,7 0 0,-6 0 0,3 0 0,18 0 0,5 0 0,16 0 0,0 0 0,-15 0 0,0 0 0,13 0 0,-8 0 0,-2 0 0,-26 0 0,0 0 0,17 0 0,-28 0 0,12 0 0,-40 0 0,12 0 0,-16 0 0,0 0 0,5 0 0,-3 0 0,3 0 0,-5 0 0,0 0 0,5 0 0,-3 0 0,3 0 0,-5 0 0,6-6 0,-5 4 0,11-4 0,-11 6 0,5 0 0,-6 0 0,-1 0 0,7 0 0,-5 6 0,5-4 0,-6 4 0,-1-6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20:39:56.9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43 173 16383,'51'0'0,"-1"0"0,44 10 0,-2-7 0,-15 8 0,-15-4 0,10 0 0,-6-1 0,-7-4 0,1 1 0,35 7 0,-6-1 0,-23-9 0,0 0 0,-46 0 0,25 0 0,-19 0 0,62 0 0,-21 11 0,19-9 0,3-1 0,-1 9 0,-19-9 0,-5-2 0,-19 1 0,8 0 0,-24 0 0,28 0 0,9 0 0,26 0 0,3 4 0,0 1 0,-7-3 0,-28 2 0,-6 0 0,-13-4 0,14 0 0,3 0 0,11 0 0,25 0 0,-2 0 0,-29 0 0,-8 3 0,-5 0 0,-26-1 0,3 4 0,26-6 0,4 0 0,34 13 0,4-10 0,-24 10 0,-13-13 0,-45 0 0,1-6 0,6-2 0,-5-5 0,5 5 0,-13-4 0,6 4 0,-41-11 0,-5 9 0,-21-2 0,-4 7 0,0 2 0,4 1 0,-7-5 0,4-1 0,26 7 0,-10-5 0,27 6 0,-10 0 0,7 0 0,-34 0 0,19 0 0,-30 0 0,34 0 0,-4 0 0,18 0 0,-33 6 0,25-5 0,-59 12 0,33-12 0,-15 2 0,-3 0 0,-4-3 0,5 4 0,5 1 0,27-3 0,-48 6 0,59-8 0,-48 0 0,51 0 0,-77 0 0,57 0 0,-25 0 0,-19 0 0,13 0 0,-1 0 0,-23 0 0,7 0 0,57 0 0,-29 0 0,14 0 0,-27 0 0,-6 0 0,-14 0 0,26 0 0,-8 0 0,13 0 0,3 0 0,-31 0 0,65 0 0,8-6 0,-19 4 0,8-4 0,-17 6 0,16 0 0,-64 0 0,53-8 0,-24 7 0,0 0 0,27-7 0,-27 1 0,50 6 0,-1-5 0,-6 6 0,5 0 0,-5 0 0,6 0 0,1 0 0,-7 0 0,5 0 0,-5 6 0,6 2 0,1 5 0,5 1 0,2 0 0,0 5 0,4-3 0,-4 3 0,6-5 0,0 0 0,6 5 0,2-9 0,0 8 0,10-11 0,-9 1 0,11 4 0,-7-10 0,1 4 0,6-6 0,1 0 0,0 0 0,22 0 0,-24 0 0,41 0 0,-41 0 0,40-6 0,-29 4 0,60-10 0,-43 10 0,16-1 0,0 0 0,-13 3 0,36 0 0,-33 0 0,-12 0 0,12 0 0,-15 0 0,22 0 0,-1 0 0,39 0 0,-37 0 0,-5 0 0,-3 0 0,-17 0 0,18 0 0,-1 0 0,-18 0 0,65 0 0,-66 0 0,26 0 0,-45 0 0,28 0 0,-13 0 0,32 0 0,4 0 0,-8 0 0,34 0 0,-2 0 0,-47 0 0,47 0 0,-76 0 0,0 0 0,10 0 0,52 0 0,-27 0 0,50 0 0,-58 0 0,20 0 0,-20 0 0,15 0 0,2 0 0,-5 0 0,6 0 0,-4 0 0,-25 0 0,7 0 0,-24 0 0,24 0 0,-7 0 0,21 0 0,-13 0 0,3-6 0,-14 5 0,5-11 0,-17 10 0,23-16 0,-19 9 0,13-11 0,-25 6 0,-1 1 0,-6-7 0,0 5 0,0-5 0,0 6 0,0 1 0,-12-1 0,3 0 0,-5 0 0,2 1 0,5 5 0,-7-4 0,0 4 0,0 1 0,1-5 0,-1 4 0,0-6 0,1 7 0,-1-5 0,0 10 0,-5-4 0,3 6 0,-3 0 0,5 0 0,-39 0 0,29 0 0,-52 0 0,57 0 0,-24 0 0,28 0 0,-38 0 0,20 0 0,-18 0 0,-2 0 0,4 0 0,-45 0 0,64 0 0,-19 0 0,33 0 0,-16 0 0,16 0 0,-47-8 0,12 6 0,-47-7 0,50 9 0,-22 0 0,40 0 0,-9 0 0,15 0 0,10 0 0,1 0 0,-41 0 0,20 0 0,-55 0 0,45 0 0,-5 0 0,14 0 0,8 0 0,0 0 0,-57 0 0,56 0 0,-24 0 0,2 0 0,29 0 0,-70 0 0,54 0 0,-18-4 0,1 0 0,19 2 0,-63-7 0,75 9 0,-47 0 0,52 0 0,-29 0 0,18 0 0,-14 0 0,-10-10 0,11 7 0,-26-8 0,-13 11 0,18 0 0,-20 0 0,55 0 0,-3 0 0,18 0 0,-1 0 0,-10 0 0,-16 0 0,0 0 0,1 0 0,-2 0 0,23 0 0,-7 6 0,13-4 0,5 10 0,-7 2 0,6 1 0,2 5 0,6 16 0,0-16 0,0 22 0,0-27 0,6 17 0,2-15 0,0 9 0,4-6 0,-5-5 0,1 5 0,-2-7 0,6-5 0,8-2 0,28-6 0,9 0 0,0 6 0,10 1 0,-3-2 0,6-1 0,-4 1 0,11 2 0,-1 2 0,28 1 0,-13-1 0,-43-7 0,5 6 0,-37-8 0,47 0 0,-27 0 0,20 0 0,3 0 0,-10 0 0,45 0 0,-54 0 0,33 0 0,-30 0 0,11 0 0,1 0 0,1 0 0,11 5 0,3 1 0,1-4 0,-10 4 0,1-1 0,15-5 0,-15 0 0,-1 0 0,5 0 0,-4 0 0,-5 0 0,-21 0 0,21 0 0,-20 0 0,-7 0 0,32 8 0,-32-6 0,23 7 0,-35-9 0,12 0 0,-16 0 0,0 0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29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6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11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91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49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81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31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78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60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3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9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53BDC-9EAE-49FE-9892-958C9F845175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54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Commerciële haven met een containerschip, containeropslag en kraan die vracht van een schip lost">
            <a:extLst>
              <a:ext uri="{FF2B5EF4-FFF2-40B4-BE49-F238E27FC236}">
                <a16:creationId xmlns:a16="http://schemas.microsoft.com/office/drawing/2014/main" id="{C834368D-D22F-7DC3-DF88-821B07A0F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E16A0CF-E0EC-6034-C24E-1691F3F20310}"/>
              </a:ext>
            </a:extLst>
          </p:cNvPr>
          <p:cNvSpPr txBox="1">
            <a:spLocks/>
          </p:cNvSpPr>
          <p:nvPr/>
        </p:nvSpPr>
        <p:spPr>
          <a:xfrm>
            <a:off x="4354775" y="4339817"/>
            <a:ext cx="6987645" cy="5581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01513">
                  <a:lumMod val="75000"/>
                </a:srgbClr>
              </a:buClr>
              <a:buSzPct val="145000"/>
              <a:buFont typeface="Arial"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8053999-F65B-2D6A-BA3F-85F1B57F4886}"/>
              </a:ext>
            </a:extLst>
          </p:cNvPr>
          <p:cNvSpPr txBox="1">
            <a:spLocks/>
          </p:cNvSpPr>
          <p:nvPr/>
        </p:nvSpPr>
        <p:spPr>
          <a:xfrm>
            <a:off x="218943" y="6353175"/>
            <a:ext cx="2238508" cy="3664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01513">
                  <a:lumMod val="75000"/>
                </a:srgbClr>
              </a:buClr>
              <a:buSzPct val="145000"/>
              <a:buFont typeface="Arial"/>
              <a:buNone/>
              <a:tabLst/>
              <a:defRPr/>
            </a:pPr>
            <a:r>
              <a:rPr lang="nl-NL" sz="1800">
                <a:latin typeface="Century Gothic" panose="020B0502020202020204"/>
              </a:rPr>
              <a:t>Vrijdag</a:t>
            </a:r>
            <a:r>
              <a:rPr kumimoji="0" lang="nl-NL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03</a:t>
            </a:r>
            <a:r>
              <a:rPr lang="nl-NL" sz="1800">
                <a:latin typeface="Century Gothic" panose="020B0502020202020204"/>
              </a:rPr>
              <a:t>-02-2023</a:t>
            </a:r>
            <a:endParaRPr kumimoji="0" lang="nl-NL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72746C8-C0C7-D7FC-C357-9220F8DA3223}"/>
              </a:ext>
            </a:extLst>
          </p:cNvPr>
          <p:cNvSpPr txBox="1">
            <a:spLocks/>
          </p:cNvSpPr>
          <p:nvPr/>
        </p:nvSpPr>
        <p:spPr>
          <a:xfrm>
            <a:off x="7848596" y="5158271"/>
            <a:ext cx="4199470" cy="169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01513">
                  <a:lumMod val="75000"/>
                </a:srgbClr>
              </a:buClr>
              <a:buSzPct val="145000"/>
              <a:buFont typeface="Arial"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Akram M’barek		19066171</a:t>
            </a:r>
            <a:br>
              <a: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Richal Rambaran	19029217</a:t>
            </a:r>
            <a:br>
              <a: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Ahmad Alkhatib		18019234</a:t>
            </a:r>
            <a:br>
              <a: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Jesse Huizing		18053580</a:t>
            </a:r>
            <a:br>
              <a: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TJ Herdigein			18140572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E4FE71-CF31-9C02-6746-6017CE05C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017" y="2133331"/>
            <a:ext cx="5516049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Eindpresentatie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D5F0E2-3DA6-24B7-2176-EB7816950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1172" y="3686641"/>
            <a:ext cx="2637737" cy="6531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nl-NL" sz="4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Groep 4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494D6839-AC9A-06D3-718C-780AFB57CE43}"/>
              </a:ext>
            </a:extLst>
          </p:cNvPr>
          <p:cNvSpPr txBox="1">
            <a:spLocks/>
          </p:cNvSpPr>
          <p:nvPr/>
        </p:nvSpPr>
        <p:spPr>
          <a:xfrm>
            <a:off x="175117" y="535051"/>
            <a:ext cx="3709391" cy="6081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Minor Applied Data Science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3CA27037-2A00-829F-8389-808FDB571404}"/>
              </a:ext>
            </a:extLst>
          </p:cNvPr>
          <p:cNvSpPr txBox="1">
            <a:spLocks/>
          </p:cNvSpPr>
          <p:nvPr/>
        </p:nvSpPr>
        <p:spPr>
          <a:xfrm>
            <a:off x="218943" y="1143235"/>
            <a:ext cx="3709391" cy="6081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Container project</a:t>
            </a:r>
          </a:p>
        </p:txBody>
      </p:sp>
    </p:spTree>
    <p:extLst>
      <p:ext uri="{BB962C8B-B14F-4D97-AF65-F5344CB8AC3E}">
        <p14:creationId xmlns:p14="http://schemas.microsoft.com/office/powerpoint/2010/main" val="2829423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FBC6A-EC07-6D1A-DFAF-51AF241C6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n-NL" sz="4800" b="1"/>
              <a:t>Hyperparamter tuning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0F3C3-9C59-2095-CEFA-0052C7DF9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268957"/>
          </a:xfrm>
        </p:spPr>
        <p:txBody>
          <a:bodyPr>
            <a:normAutofit/>
          </a:bodyPr>
          <a:lstStyle/>
          <a:p>
            <a:r>
              <a:rPr lang="nl-NL" sz="2200"/>
              <a:t>5 belangrijke hyperparameters getuned</a:t>
            </a:r>
          </a:p>
          <a:p>
            <a:r>
              <a:rPr lang="nl-NL" sz="2200"/>
              <a:t>Visualisatie m.b.v. TensorBoard logging and plotting.</a:t>
            </a:r>
          </a:p>
          <a:p>
            <a:r>
              <a:rPr lang="nl-NL" sz="2200"/>
              <a:t>Beste waarden afleiden uit grafieken</a:t>
            </a:r>
          </a:p>
          <a:p>
            <a:endParaRPr lang="en-NL" sz="2200"/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121B9F-56CB-FB6C-BD00-6ECDF299D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915" y="3449804"/>
            <a:ext cx="2603605" cy="2448165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4B0B6E51-8D04-9B7E-72D8-9D93C2D9D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12202"/>
            <a:ext cx="5679826" cy="3016798"/>
          </a:xfrm>
          <a:prstGeom prst="rect">
            <a:avLst/>
          </a:prstGeom>
        </p:spPr>
      </p:pic>
      <p:pic>
        <p:nvPicPr>
          <p:cNvPr id="9" name="Picture 8" descr="Afbeelding met tafel&#10;&#10;Automatisch gegenereerde beschrijving">
            <a:extLst>
              <a:ext uri="{FF2B5EF4-FFF2-40B4-BE49-F238E27FC236}">
                <a16:creationId xmlns:a16="http://schemas.microsoft.com/office/drawing/2014/main" id="{205EA99D-3D20-F5C4-A859-41FA282E0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619" y="4511305"/>
            <a:ext cx="7980943" cy="11544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4564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95268-64F8-DA0E-3B35-81411459C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nl-NL" sz="4000" b="1">
                <a:cs typeface="Calibri Light"/>
              </a:rPr>
              <a:t>Resultaten</a:t>
            </a:r>
            <a:endParaRPr lang="nl-NL" sz="3600" b="1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A01C09-7CA3-23C9-C110-774F1D4C9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063" y="818106"/>
            <a:ext cx="6675627" cy="1605083"/>
          </a:xfrm>
        </p:spPr>
        <p:txBody>
          <a:bodyPr anchor="ctr">
            <a:normAutofit/>
          </a:bodyPr>
          <a:lstStyle/>
          <a:p>
            <a:r>
              <a:rPr lang="nl-NL" sz="2000"/>
              <a:t>Gemiddelde episodelengte ligt rond de 8 stappen</a:t>
            </a:r>
          </a:p>
          <a:p>
            <a:r>
              <a:rPr lang="nl-NL" sz="2000"/>
              <a:t>Gemiddelde </a:t>
            </a:r>
            <a:r>
              <a:rPr lang="nl-NL" sz="2000" err="1"/>
              <a:t>episodereward</a:t>
            </a:r>
            <a:r>
              <a:rPr lang="nl-NL" sz="2000"/>
              <a:t> bereikt platfond van 200</a:t>
            </a:r>
          </a:p>
          <a:p>
            <a:r>
              <a:rPr lang="nl-NL" sz="2000"/>
              <a:t>Begint iets slechter te worden rond 2.5M trainingsstappen.</a:t>
            </a:r>
          </a:p>
          <a:p>
            <a:endParaRPr lang="nl-NL" sz="2000"/>
          </a:p>
          <a:p>
            <a:endParaRPr lang="nl-NL" sz="2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155F2727-B349-3649-7863-CE92E7C0C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8" y="3001168"/>
            <a:ext cx="5621484" cy="2888894"/>
          </a:xfrm>
          <a:prstGeom prst="rect">
            <a:avLst/>
          </a:prstGeom>
        </p:spPr>
      </p:pic>
      <p:sp>
        <p:nvSpPr>
          <p:cNvPr id="29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215BFBD6-B30E-7C60-452B-F8B597EE7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0683" y="3001168"/>
            <a:ext cx="5613569" cy="28909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577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B95268-64F8-DA0E-3B35-81411459C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nl-NL" b="1">
                <a:cs typeface="Calibri Light"/>
              </a:rPr>
              <a:t>Discussie</a:t>
            </a:r>
            <a:endParaRPr lang="nl-NL" b="1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A974573-2A27-416C-1389-D84456143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1049836"/>
            <a:ext cx="4777381" cy="458858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A01C09-7CA3-23C9-C110-774F1D4C9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nl-NL" sz="2400"/>
              <a:t>Gemiddeld 8 stappen voor 1 voltooide episode</a:t>
            </a:r>
          </a:p>
          <a:p>
            <a:r>
              <a:rPr lang="nl-NL" sz="2400"/>
              <a:t>Komt overeen met 8 containers</a:t>
            </a:r>
          </a:p>
          <a:p>
            <a:r>
              <a:rPr lang="nl-NL" sz="2400"/>
              <a:t>Gemiddelde </a:t>
            </a:r>
            <a:r>
              <a:rPr lang="nl-NL" sz="2400" err="1"/>
              <a:t>reward</a:t>
            </a:r>
            <a:r>
              <a:rPr lang="nl-NL" sz="2400"/>
              <a:t> van 200 voor 1 voltooide episode</a:t>
            </a:r>
          </a:p>
          <a:p>
            <a:r>
              <a:rPr lang="nl-NL" sz="2400"/>
              <a:t>Komt overeen met de hoogst mogelijke score i.v.m. de </a:t>
            </a:r>
            <a:r>
              <a:rPr lang="nl-NL" sz="2400" err="1"/>
              <a:t>rewardfunctie</a:t>
            </a:r>
            <a:endParaRPr lang="nl-NL" sz="2400"/>
          </a:p>
          <a:p>
            <a:r>
              <a:rPr lang="nl-NL" sz="2400"/>
              <a:t>Probeert na 2.5M trainingsstappen nog ‘</a:t>
            </a:r>
            <a:r>
              <a:rPr lang="nl-NL" sz="2400" err="1"/>
              <a:t>exploration</a:t>
            </a:r>
            <a:r>
              <a:rPr lang="nl-NL" sz="2400"/>
              <a:t> </a:t>
            </a:r>
            <a:r>
              <a:rPr lang="nl-NL" sz="2400" err="1"/>
              <a:t>vs</a:t>
            </a:r>
            <a:r>
              <a:rPr lang="nl-NL" sz="2400"/>
              <a:t> </a:t>
            </a:r>
            <a:r>
              <a:rPr lang="nl-NL" sz="2400" err="1"/>
              <a:t>exploitation</a:t>
            </a:r>
            <a:r>
              <a:rPr lang="nl-NL" sz="2400"/>
              <a:t>’ toe te passen</a:t>
            </a:r>
          </a:p>
          <a:p>
            <a:pPr marL="0" indent="0">
              <a:buNone/>
            </a:pPr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3399937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6E225-63ED-ACBA-AA06-3B333030E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5" r="1" b="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331423-B503-B93C-E406-97655253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nl-NL" sz="3600" b="1">
                <a:cs typeface="Calibri Light"/>
              </a:rPr>
              <a:t>Conclusie</a:t>
            </a:r>
            <a:endParaRPr lang="nl-NL" sz="3600" b="1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79D537D-F7FB-7F9F-DA15-B832D53E2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/>
              <a:t>Hoofdvraag: </a:t>
            </a:r>
            <a:endParaRPr lang="nl-NL" sz="2400">
              <a:cs typeface="Calibri"/>
            </a:endParaRPr>
          </a:p>
          <a:p>
            <a:r>
              <a:rPr lang="nl-NL" sz="2400"/>
              <a:t>Efficiënte plaatsing </a:t>
            </a:r>
            <a:r>
              <a:rPr lang="nl-NL" sz="2400">
                <a:sym typeface="Wingdings" panose="05000000000000000000" pitchFamily="2" charset="2"/>
              </a:rPr>
              <a:t> </a:t>
            </a:r>
            <a:r>
              <a:rPr lang="nl-NL" sz="2400"/>
              <a:t>optimale PPO-agent</a:t>
            </a:r>
            <a:endParaRPr lang="nl-NL" sz="2400">
              <a:cs typeface="Calibri"/>
            </a:endParaRPr>
          </a:p>
          <a:p>
            <a:r>
              <a:rPr lang="nl-NL" sz="2400"/>
              <a:t>Resultaat </a:t>
            </a:r>
            <a:r>
              <a:rPr lang="nl-NL" sz="2400">
                <a:sym typeface="Wingdings" panose="05000000000000000000" pitchFamily="2" charset="2"/>
              </a:rPr>
              <a:t> basis voor vervolgonderzoek</a:t>
            </a:r>
            <a:endParaRPr lang="nl-NL" sz="2400">
              <a:cs typeface="Calibri"/>
            </a:endParaRPr>
          </a:p>
          <a:p>
            <a:endParaRPr lang="nl-NL" sz="2400">
              <a:cs typeface="Calibri"/>
            </a:endParaRPr>
          </a:p>
          <a:p>
            <a:r>
              <a:rPr lang="nl-NL" sz="2400"/>
              <a:t>Vervolgonderzoek </a:t>
            </a:r>
            <a:r>
              <a:rPr lang="nl-NL" sz="2400">
                <a:sym typeface="Wingdings" panose="05000000000000000000" pitchFamily="2" charset="2"/>
              </a:rPr>
              <a:t> praktische simulatie en betere weergave van werkelijkheid</a:t>
            </a:r>
            <a:endParaRPr lang="nl-NL" sz="2400">
              <a:cs typeface="Calibri"/>
            </a:endParaRPr>
          </a:p>
          <a:p>
            <a:pPr lvl="1"/>
            <a:r>
              <a:rPr lang="nl-NL"/>
              <a:t>Environment uitbreiden </a:t>
            </a:r>
            <a:r>
              <a:rPr lang="nl-NL">
                <a:sym typeface="Wingdings" panose="05000000000000000000" pitchFamily="2" charset="2"/>
              </a:rPr>
              <a:t></a:t>
            </a:r>
            <a:r>
              <a:rPr lang="nl-NL"/>
              <a:t> De hoogte in gaan (tier &gt; 1)</a:t>
            </a:r>
            <a:endParaRPr lang="nl-NL">
              <a:cs typeface="Calibri"/>
            </a:endParaRPr>
          </a:p>
          <a:p>
            <a:pPr lvl="1"/>
            <a:r>
              <a:rPr lang="nl-NL" err="1"/>
              <a:t>Rewardfuncties</a:t>
            </a:r>
            <a:r>
              <a:rPr lang="nl-NL"/>
              <a:t> uitbreiden </a:t>
            </a:r>
            <a:r>
              <a:rPr lang="nl-NL">
                <a:sym typeface="Wingdings" panose="05000000000000000000" pitchFamily="2" charset="2"/>
              </a:rPr>
              <a:t> </a:t>
            </a:r>
            <a:r>
              <a:rPr lang="nl-NL" err="1">
                <a:sym typeface="Wingdings" panose="05000000000000000000" pitchFamily="2" charset="2"/>
              </a:rPr>
              <a:t>Reward</a:t>
            </a:r>
            <a:r>
              <a:rPr lang="nl-NL">
                <a:sym typeface="Wingdings" panose="05000000000000000000" pitchFamily="2" charset="2"/>
              </a:rPr>
              <a:t>/penalty voor goede/slechte stapeling</a:t>
            </a:r>
            <a:endParaRPr lang="nl-NL">
              <a:cs typeface="Calibri"/>
            </a:endParaRPr>
          </a:p>
          <a:p>
            <a:pPr lvl="1"/>
            <a:r>
              <a:rPr lang="nl-NL"/>
              <a:t>Toegankelijkheid voor </a:t>
            </a:r>
            <a:r>
              <a:rPr lang="nl-NL" err="1"/>
              <a:t>reachstacker</a:t>
            </a:r>
            <a:r>
              <a:rPr lang="nl-NL">
                <a:sym typeface="Wingdings" panose="05000000000000000000" pitchFamily="2" charset="2"/>
              </a:rPr>
              <a:t>  Locaties kunnen afgesloten worden</a:t>
            </a:r>
            <a:endParaRPr lang="nl-NL"/>
          </a:p>
          <a:p>
            <a:pPr lvl="1"/>
            <a:endParaRPr lang="nl-NL" sz="2000"/>
          </a:p>
          <a:p>
            <a:pPr lvl="1"/>
            <a:endParaRPr lang="nl-NL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00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Commerciële haven met een containerschip, containeropslag en kraan die vracht van een schip lost">
            <a:extLst>
              <a:ext uri="{FF2B5EF4-FFF2-40B4-BE49-F238E27FC236}">
                <a16:creationId xmlns:a16="http://schemas.microsoft.com/office/drawing/2014/main" id="{C834368D-D22F-7DC3-DF88-821B07A0F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E16A0CF-E0EC-6034-C24E-1691F3F20310}"/>
              </a:ext>
            </a:extLst>
          </p:cNvPr>
          <p:cNvSpPr txBox="1">
            <a:spLocks/>
          </p:cNvSpPr>
          <p:nvPr/>
        </p:nvSpPr>
        <p:spPr>
          <a:xfrm>
            <a:off x="4354775" y="4339817"/>
            <a:ext cx="6987645" cy="5581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01513">
                  <a:lumMod val="75000"/>
                </a:srgbClr>
              </a:buClr>
              <a:buSzPct val="145000"/>
              <a:buFont typeface="Arial"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8053999-F65B-2D6A-BA3F-85F1B57F4886}"/>
              </a:ext>
            </a:extLst>
          </p:cNvPr>
          <p:cNvSpPr txBox="1">
            <a:spLocks/>
          </p:cNvSpPr>
          <p:nvPr/>
        </p:nvSpPr>
        <p:spPr>
          <a:xfrm>
            <a:off x="218943" y="6353175"/>
            <a:ext cx="2238508" cy="3664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01513">
                  <a:lumMod val="75000"/>
                </a:srgbClr>
              </a:buClr>
              <a:buSzPct val="145000"/>
              <a:buFont typeface="Arial"/>
              <a:buNone/>
              <a:tabLst/>
              <a:defRPr/>
            </a:pPr>
            <a:r>
              <a:rPr lang="nl-NL" sz="1800">
                <a:latin typeface="Century Gothic" panose="020B0502020202020204"/>
              </a:rPr>
              <a:t>Vrijdag</a:t>
            </a:r>
            <a:r>
              <a:rPr kumimoji="0" lang="nl-NL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03</a:t>
            </a:r>
            <a:r>
              <a:rPr lang="nl-NL" sz="1800">
                <a:latin typeface="Century Gothic" panose="020B0502020202020204"/>
              </a:rPr>
              <a:t>-02-2023</a:t>
            </a:r>
            <a:endParaRPr kumimoji="0" lang="nl-NL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72746C8-C0C7-D7FC-C357-9220F8DA3223}"/>
              </a:ext>
            </a:extLst>
          </p:cNvPr>
          <p:cNvSpPr txBox="1">
            <a:spLocks/>
          </p:cNvSpPr>
          <p:nvPr/>
        </p:nvSpPr>
        <p:spPr>
          <a:xfrm>
            <a:off x="7848596" y="5158271"/>
            <a:ext cx="4199470" cy="169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01513">
                  <a:lumMod val="75000"/>
                </a:srgbClr>
              </a:buClr>
              <a:buSzPct val="145000"/>
              <a:buFont typeface="Arial"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Akram M’barek		19066171</a:t>
            </a:r>
            <a:br>
              <a: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Richal Rambaran	19029217</a:t>
            </a:r>
            <a:br>
              <a: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Ahmad Alkhatib		18019234</a:t>
            </a:r>
            <a:br>
              <a: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Jesse Huizing		18053580</a:t>
            </a:r>
            <a:br>
              <a: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TJ Herdigein			18140572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E4FE71-CF31-9C02-6746-6017CE05C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017" y="2133331"/>
            <a:ext cx="5516049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Eindpresentatie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D5F0E2-3DA6-24B7-2176-EB7816950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1172" y="3686641"/>
            <a:ext cx="2637737" cy="6531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nl-NL" sz="4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Groep 4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494D6839-AC9A-06D3-718C-780AFB57CE43}"/>
              </a:ext>
            </a:extLst>
          </p:cNvPr>
          <p:cNvSpPr txBox="1">
            <a:spLocks/>
          </p:cNvSpPr>
          <p:nvPr/>
        </p:nvSpPr>
        <p:spPr>
          <a:xfrm>
            <a:off x="175117" y="535051"/>
            <a:ext cx="3709391" cy="6081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Minor Applied Data Science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3CA27037-2A00-829F-8389-808FDB571404}"/>
              </a:ext>
            </a:extLst>
          </p:cNvPr>
          <p:cNvSpPr txBox="1">
            <a:spLocks/>
          </p:cNvSpPr>
          <p:nvPr/>
        </p:nvSpPr>
        <p:spPr>
          <a:xfrm>
            <a:off x="218943" y="1143235"/>
            <a:ext cx="3709391" cy="6081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Container project</a:t>
            </a:r>
          </a:p>
        </p:txBody>
      </p:sp>
    </p:spTree>
    <p:extLst>
      <p:ext uri="{BB962C8B-B14F-4D97-AF65-F5344CB8AC3E}">
        <p14:creationId xmlns:p14="http://schemas.microsoft.com/office/powerpoint/2010/main" val="1048451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09DAAC-B8FF-8E11-588D-E7BAA5EA0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nl-NL" sz="4000" b="1">
                <a:cs typeface="Calibri Light"/>
              </a:rPr>
              <a:t>Inhoud</a:t>
            </a:r>
            <a:endParaRPr lang="nl-NL" sz="4000" b="1"/>
          </a:p>
        </p:txBody>
      </p:sp>
      <p:pic>
        <p:nvPicPr>
          <p:cNvPr id="4" name="Afbeelding 4" descr="Afbeelding met lucht, buiten, kraan&#10;&#10;Automatisch gegenereerde beschrijving">
            <a:extLst>
              <a:ext uri="{FF2B5EF4-FFF2-40B4-BE49-F238E27FC236}">
                <a16:creationId xmlns:a16="http://schemas.microsoft.com/office/drawing/2014/main" id="{FE6C21E0-941D-8C4E-B4B0-256A36F30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36" r="31631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575C1B-66DA-24A2-00BB-80C67C8B6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nl-NL" sz="2200">
                <a:cs typeface="Calibri"/>
              </a:rPr>
              <a:t>Inleiding</a:t>
            </a:r>
          </a:p>
          <a:p>
            <a:r>
              <a:rPr lang="nl-NL" sz="2200">
                <a:cs typeface="Calibri"/>
              </a:rPr>
              <a:t>Literatuuronderzoek</a:t>
            </a:r>
          </a:p>
          <a:p>
            <a:r>
              <a:rPr lang="nl-NL" sz="2200">
                <a:cs typeface="Calibri"/>
              </a:rPr>
              <a:t>Methodologie</a:t>
            </a:r>
          </a:p>
          <a:p>
            <a:r>
              <a:rPr lang="nl-NL" sz="2200">
                <a:cs typeface="Calibri"/>
              </a:rPr>
              <a:t>Resultaten</a:t>
            </a:r>
          </a:p>
          <a:p>
            <a:r>
              <a:rPr lang="nl-NL" sz="2200">
                <a:cs typeface="Calibri"/>
              </a:rPr>
              <a:t>Discussie</a:t>
            </a:r>
          </a:p>
          <a:p>
            <a:r>
              <a:rPr lang="nl-NL" sz="2200">
                <a:cs typeface="Calibri"/>
              </a:rPr>
              <a:t>Conclusie</a:t>
            </a:r>
          </a:p>
        </p:txBody>
      </p:sp>
    </p:spTree>
    <p:extLst>
      <p:ext uri="{BB962C8B-B14F-4D97-AF65-F5344CB8AC3E}">
        <p14:creationId xmlns:p14="http://schemas.microsoft.com/office/powerpoint/2010/main" val="287462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1E3FEF-864C-4548-2268-89CC4B15C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nl-NL">
                <a:solidFill>
                  <a:srgbClr val="FFFFFF"/>
                </a:solidFill>
                <a:cs typeface="Calibri Light"/>
              </a:rPr>
              <a:t>Inleiding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D40C25-6ECD-7829-CC65-817861B3E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127" y="1972715"/>
            <a:ext cx="6298396" cy="291257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>
                <a:cs typeface="Calibri"/>
              </a:rPr>
              <a:t>Reduceren van tijdsverspillingen</a:t>
            </a:r>
          </a:p>
          <a:p>
            <a:r>
              <a:rPr lang="nl-NL">
                <a:ea typeface="+mn-lt"/>
                <a:cs typeface="+mn-lt"/>
              </a:rPr>
              <a:t>Hoe kan ervoor gezorgd worden dat containers op een gesimuleerde kade op een efficiënte manier geplaatst kunnen worden, zodat de afnemers van de containers gemakkelijk bij hun containers kunnen komen?</a:t>
            </a:r>
            <a:endParaRPr lang="nl-NL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80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2D183CA-7B03-B0A1-8282-D77BEA7E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08921"/>
            <a:ext cx="4510418" cy="873289"/>
          </a:xfrm>
        </p:spPr>
        <p:txBody>
          <a:bodyPr anchor="b">
            <a:normAutofit/>
          </a:bodyPr>
          <a:lstStyle/>
          <a:p>
            <a:r>
              <a:rPr lang="nl-NL" sz="4000" b="1">
                <a:cs typeface="Calibri Light"/>
              </a:rPr>
              <a:t>Literatuuronderzoek</a:t>
            </a:r>
            <a:endParaRPr lang="nl-NL" sz="4000" b="1"/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CD52DD-4BE5-91A2-522F-9E9415E3E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nl-NL" sz="2200">
                <a:cs typeface="Calibri"/>
              </a:rPr>
              <a:t>Indeling terminal</a:t>
            </a:r>
          </a:p>
          <a:p>
            <a:r>
              <a:rPr lang="nl-NL" sz="2200">
                <a:cs typeface="Calibri"/>
              </a:rPr>
              <a:t>Processen</a:t>
            </a:r>
          </a:p>
          <a:p>
            <a:r>
              <a:rPr lang="nl-NL" sz="2200">
                <a:cs typeface="Calibri"/>
              </a:rPr>
              <a:t>Reinforcement learning</a:t>
            </a:r>
          </a:p>
          <a:p>
            <a:endParaRPr lang="nl-NL" sz="2200">
              <a:cs typeface="Calibri"/>
            </a:endParaRPr>
          </a:p>
        </p:txBody>
      </p:sp>
      <p:pic>
        <p:nvPicPr>
          <p:cNvPr id="4" name="Afbeelding 4" descr="Diagram, schematic&#10;&#10;Description automatically generated">
            <a:extLst>
              <a:ext uri="{FF2B5EF4-FFF2-40B4-BE49-F238E27FC236}">
                <a16:creationId xmlns:a16="http://schemas.microsoft.com/office/drawing/2014/main" id="{6FDAFC49-6EC3-BDEE-C69D-AD259CAD6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2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068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B77328-7D79-4164-22C1-14589D43D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1603372"/>
            <a:ext cx="3429000" cy="755220"/>
          </a:xfrm>
        </p:spPr>
        <p:txBody>
          <a:bodyPr anchor="b">
            <a:normAutofit/>
          </a:bodyPr>
          <a:lstStyle/>
          <a:p>
            <a:r>
              <a:rPr lang="nl-NL" sz="4000" b="1">
                <a:cs typeface="Calibri Light"/>
              </a:rPr>
              <a:t>Methodologie</a:t>
            </a:r>
            <a:endParaRPr lang="nl-NL" sz="4200" b="1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ABA669-6A6B-4A22-BCE9-1FA53F301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3810435" cy="3410712"/>
          </a:xfrm>
        </p:spPr>
        <p:txBody>
          <a:bodyPr anchor="t">
            <a:normAutofit/>
          </a:bodyPr>
          <a:lstStyle/>
          <a:p>
            <a:r>
              <a:rPr lang="nl-NL" sz="2200"/>
              <a:t>Environment</a:t>
            </a:r>
          </a:p>
          <a:p>
            <a:r>
              <a:rPr lang="nl-NL" sz="2200"/>
              <a:t>Ongetrainde agent</a:t>
            </a:r>
          </a:p>
          <a:p>
            <a:r>
              <a:rPr lang="nl-NL" sz="2200" err="1"/>
              <a:t>Reward</a:t>
            </a:r>
            <a:r>
              <a:rPr lang="nl-NL" sz="2200"/>
              <a:t> &amp; Penalty functie</a:t>
            </a:r>
          </a:p>
          <a:p>
            <a:r>
              <a:rPr lang="nl-NL" sz="2200"/>
              <a:t>Hyperparameter </a:t>
            </a:r>
            <a:r>
              <a:rPr lang="nl-NL" sz="2200" err="1"/>
              <a:t>tuning</a:t>
            </a:r>
            <a:endParaRPr lang="nl-NL" sz="2200"/>
          </a:p>
          <a:p>
            <a:r>
              <a:rPr lang="nl-NL" sz="2200"/>
              <a:t>Gefinaliseerde agent</a:t>
            </a:r>
          </a:p>
          <a:p>
            <a:pPr marL="0" indent="0">
              <a:buNone/>
            </a:pPr>
            <a:endParaRPr lang="nl-NL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B0F71-DC08-79EA-00F7-7DE7A9468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595" y="1802467"/>
            <a:ext cx="6903720" cy="38315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34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07068-9320-4A7A-4751-0839121D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1631364"/>
            <a:ext cx="3429000" cy="7272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Environment</a:t>
            </a:r>
            <a:endParaRPr lang="en-US" sz="46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54555D43-F3CD-2B30-0A1E-1E95D93D99A9}"/>
              </a:ext>
            </a:extLst>
          </p:cNvPr>
          <p:cNvSpPr txBox="1">
            <a:spLocks/>
          </p:cNvSpPr>
          <p:nvPr/>
        </p:nvSpPr>
        <p:spPr>
          <a:xfrm>
            <a:off x="630935" y="2807208"/>
            <a:ext cx="4510231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/>
              <a:t>3 </a:t>
            </a:r>
            <a:r>
              <a:rPr lang="nl-NL" sz="2200" err="1"/>
              <a:t>rows</a:t>
            </a:r>
            <a:r>
              <a:rPr lang="nl-NL" sz="2200"/>
              <a:t> x 3 </a:t>
            </a:r>
            <a:r>
              <a:rPr lang="nl-NL" sz="2200" err="1"/>
              <a:t>bays</a:t>
            </a:r>
            <a:r>
              <a:rPr lang="nl-NL" sz="2200"/>
              <a:t> x 1 tier</a:t>
            </a:r>
          </a:p>
          <a:p>
            <a:r>
              <a:rPr lang="nl-NL" sz="2200"/>
              <a:t>3 x 3 x 3 = 9 locaties</a:t>
            </a:r>
          </a:p>
          <a:p>
            <a:r>
              <a:rPr lang="nl-NL" sz="2200"/>
              <a:t>2 schepen</a:t>
            </a:r>
          </a:p>
          <a:p>
            <a:r>
              <a:rPr lang="nl-NL" sz="2200"/>
              <a:t>4 containers per schip</a:t>
            </a:r>
          </a:p>
          <a:p>
            <a:r>
              <a:rPr lang="nl-NL" sz="2200"/>
              <a:t>2 x 4 = 8 te plaatsen containers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265B0F-9236-326F-92AB-028A9D58A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34" y="639520"/>
            <a:ext cx="582212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60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2D66F-C178-50CA-5B82-34865781C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1603746"/>
            <a:ext cx="3429000" cy="754846"/>
          </a:xfrm>
        </p:spPr>
        <p:txBody>
          <a:bodyPr anchor="b">
            <a:normAutofit/>
          </a:bodyPr>
          <a:lstStyle/>
          <a:p>
            <a:r>
              <a:rPr lang="en-NL" sz="4000" b="1"/>
              <a:t>Agent</a:t>
            </a:r>
            <a:endParaRPr lang="en-NL" sz="5400" b="1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53DB-47E8-7309-58EA-98C4E71C0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491570" cy="3410712"/>
          </a:xfrm>
        </p:spPr>
        <p:txBody>
          <a:bodyPr anchor="t">
            <a:normAutofit/>
          </a:bodyPr>
          <a:lstStyle/>
          <a:p>
            <a:r>
              <a:rPr lang="en-NL" sz="2200"/>
              <a:t>PPO vs. A2C</a:t>
            </a:r>
          </a:p>
          <a:p>
            <a:pPr lvl="1"/>
            <a:r>
              <a:rPr lang="en-NL" sz="1800"/>
              <a:t>Proximal Policy Optimization</a:t>
            </a:r>
          </a:p>
          <a:p>
            <a:pPr lvl="1"/>
            <a:r>
              <a:rPr lang="en-NL" sz="1800"/>
              <a:t>Advantage Actor-Critic</a:t>
            </a:r>
          </a:p>
          <a:p>
            <a:r>
              <a:rPr lang="en-NL" sz="2200"/>
              <a:t>Beslissende factor PPO over A2C</a:t>
            </a:r>
          </a:p>
          <a:p>
            <a:pPr marL="457200" lvl="1" indent="0">
              <a:buNone/>
            </a:pPr>
            <a:endParaRPr lang="en-NL" sz="180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5C82FA-8C4A-9ABA-809B-6DDB97275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694" y="1936118"/>
            <a:ext cx="6088961" cy="3242372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681AD25-3939-433E-FA69-1767CEDF81DA}"/>
                  </a:ext>
                </a:extLst>
              </p14:cNvPr>
              <p14:cNvContentPartPr/>
              <p14:nvPr/>
            </p14:nvContentPartPr>
            <p14:xfrm>
              <a:off x="7789305" y="4066114"/>
              <a:ext cx="1018440" cy="103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681AD25-3939-433E-FA69-1767CEDF81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5286" y="3958114"/>
                <a:ext cx="1126118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D8B25ED-DD1A-C5D5-E53F-FCB1DA347CDC}"/>
                  </a:ext>
                </a:extLst>
              </p14:cNvPr>
              <p14:cNvContentPartPr/>
              <p14:nvPr/>
            </p14:nvContentPartPr>
            <p14:xfrm>
              <a:off x="10091145" y="4356274"/>
              <a:ext cx="1286280" cy="163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D8B25ED-DD1A-C5D5-E53F-FCB1DA347C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37160" y="4248511"/>
                <a:ext cx="1393890" cy="3786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4470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2D66F-C178-50CA-5B82-34865781C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en-US" sz="3600" b="1"/>
              <a:t>PPO over A2C</a:t>
            </a:r>
            <a:endParaRPr lang="en-NL"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53DB-47E8-7309-58EA-98C4E71C0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338328"/>
            <a:ext cx="6675627" cy="1605083"/>
          </a:xfrm>
        </p:spPr>
        <p:txBody>
          <a:bodyPr anchor="ctr">
            <a:normAutofit/>
          </a:bodyPr>
          <a:lstStyle/>
          <a:p>
            <a:r>
              <a:rPr lang="nl-NL" sz="2000"/>
              <a:t>Trial run met PPO en A2C</a:t>
            </a:r>
          </a:p>
          <a:p>
            <a:r>
              <a:rPr lang="nl-NL" sz="2000" err="1"/>
              <a:t>Rewardfunctie</a:t>
            </a:r>
            <a:r>
              <a:rPr lang="nl-NL" sz="2000"/>
              <a:t> v1.0</a:t>
            </a:r>
          </a:p>
          <a:p>
            <a:r>
              <a:rPr lang="nl-NL" sz="2000"/>
              <a:t>PPO betere performance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00F9D3A-1BED-DAAB-2B13-133B0A723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3" y="3163761"/>
            <a:ext cx="5613569" cy="2271849"/>
          </a:xfrm>
          <a:prstGeom prst="rect">
            <a:avLst/>
          </a:prstGeom>
        </p:spPr>
      </p:pic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1CB1F23-EE6D-DCC2-05AB-3E8C109F5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81" y="3163760"/>
            <a:ext cx="5613569" cy="22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7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55B2B-876E-C3C3-0BC3-F79DA8F90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351611" cy="1481328"/>
          </a:xfrm>
        </p:spPr>
        <p:txBody>
          <a:bodyPr anchor="b">
            <a:normAutofit/>
          </a:bodyPr>
          <a:lstStyle/>
          <a:p>
            <a:r>
              <a:rPr lang="en-NL" sz="4000" b="1"/>
              <a:t>Reward &amp; Penalty functie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11BB958D-D06E-3F3F-E638-0A9D05D38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660904"/>
            <a:ext cx="5260769" cy="3903394"/>
          </a:xfrm>
        </p:spPr>
        <p:txBody>
          <a:bodyPr anchor="t">
            <a:normAutofit/>
          </a:bodyPr>
          <a:lstStyle/>
          <a:p>
            <a:r>
              <a:rPr lang="nl-NL" sz="2200"/>
              <a:t>Rewardfunctie v1.0</a:t>
            </a:r>
          </a:p>
          <a:p>
            <a:pPr lvl="1"/>
            <a:r>
              <a:rPr lang="nl-NL" sz="1800"/>
              <a:t>Positieve en negatieve </a:t>
            </a:r>
            <a:r>
              <a:rPr lang="nl-NL" sz="1800" err="1"/>
              <a:t>rewards</a:t>
            </a:r>
            <a:endParaRPr lang="nl-NL" sz="1800"/>
          </a:p>
          <a:p>
            <a:pPr lvl="1"/>
            <a:r>
              <a:rPr lang="nl-NL" sz="1800"/>
              <a:t>Negatief zwaarder dan positief</a:t>
            </a:r>
          </a:p>
          <a:p>
            <a:r>
              <a:rPr lang="nl-NL" sz="2200"/>
              <a:t>Rewardfunctie v2.0</a:t>
            </a:r>
          </a:p>
          <a:p>
            <a:pPr lvl="1"/>
            <a:r>
              <a:rPr lang="nl-NL" sz="1800"/>
              <a:t>Positieve en negatieve </a:t>
            </a:r>
            <a:r>
              <a:rPr lang="nl-NL" sz="1800" err="1"/>
              <a:t>rewards</a:t>
            </a:r>
            <a:endParaRPr lang="nl-NL" sz="1800"/>
          </a:p>
          <a:p>
            <a:pPr lvl="1"/>
            <a:r>
              <a:rPr lang="nl-NL" sz="1800"/>
              <a:t>Positief en negatief even zwaar</a:t>
            </a:r>
          </a:p>
          <a:p>
            <a:pPr lvl="1"/>
            <a:r>
              <a:rPr lang="nl-NL" sz="1800"/>
              <a:t>Illegale moves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C4D9683-3A13-25A5-E20A-2EF66F731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44" y="320060"/>
            <a:ext cx="5260769" cy="624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3872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Kantoorthema</vt:lpstr>
      <vt:lpstr>Eindpresentatie</vt:lpstr>
      <vt:lpstr>Inhoud</vt:lpstr>
      <vt:lpstr>Inleiding</vt:lpstr>
      <vt:lpstr>Literatuuronderzoek</vt:lpstr>
      <vt:lpstr>Methodologie</vt:lpstr>
      <vt:lpstr>Environment</vt:lpstr>
      <vt:lpstr>Agent</vt:lpstr>
      <vt:lpstr>PPO over A2C</vt:lpstr>
      <vt:lpstr>Reward &amp; Penalty functie</vt:lpstr>
      <vt:lpstr>Hyperparamter tuning</vt:lpstr>
      <vt:lpstr>Resultaten</vt:lpstr>
      <vt:lpstr>Discussie</vt:lpstr>
      <vt:lpstr>Conclusie</vt:lpstr>
      <vt:lpstr>Eindpresentatie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revision>1</cp:revision>
  <dcterms:created xsi:type="dcterms:W3CDTF">2023-02-02T09:42:49Z</dcterms:created>
  <dcterms:modified xsi:type="dcterms:W3CDTF">2023-02-03T09:40:35Z</dcterms:modified>
</cp:coreProperties>
</file>